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Override PartName="/ppt/theme/themeOverride28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theme/themeOverride20.xml" ContentType="application/vnd.openxmlformats-officedocument.themeOverride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theme/themeOverride25.xml" ContentType="application/vnd.openxmlformats-officedocument.themeOverr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theme/themeOverride22.xml" ContentType="application/vnd.openxmlformats-officedocument.themeOverride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theme/themeOverride27.xml" ContentType="application/vnd.openxmlformats-officedocument.themeOverride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theme/themeOverride23.xml" ContentType="application/vnd.openxmlformats-officedocument.themeOverrid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theme/themeOverride24.xml" ContentType="application/vnd.openxmlformats-officedocument.themeOverride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theme/themeOverride29.xml" ContentType="application/vnd.openxmlformats-officedocument.themeOverride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theme/themeOverride21.xml" ContentType="application/vnd.openxmlformats-officedocument.themeOverrid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theme/themeOverride26.xml" ContentType="application/vnd.openxmlformats-officedocument.themeOverr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38E-2"/>
          <c:y val="0"/>
          <c:w val="0.9441273751864756"/>
          <c:h val="0.829871706934686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155783936"/>
        <c:axId val="155785472"/>
      </c:barChart>
      <c:catAx>
        <c:axId val="155783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5785472"/>
        <c:crosses val="autoZero"/>
        <c:auto val="1"/>
        <c:lblAlgn val="ctr"/>
        <c:lblOffset val="100"/>
      </c:catAx>
      <c:valAx>
        <c:axId val="155785472"/>
        <c:scaling>
          <c:orientation val="minMax"/>
        </c:scaling>
        <c:axPos val="l"/>
        <c:majorGridlines/>
        <c:numFmt formatCode="General" sourceLinked="1"/>
        <c:tickLblPos val="none"/>
        <c:crossAx val="155783936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399"/>
                  <c:y val="-6.20929631491542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22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349849.1</c:v>
                </c:pt>
                <c:pt idx="1">
                  <c:v>121973.7</c:v>
                </c:pt>
                <c:pt idx="2">
                  <c:v>1004993.3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19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349849.1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121973.7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1004993.3</c:v>
                </c:pt>
              </c:numCache>
            </c:numRef>
          </c:val>
        </c:ser>
        <c:shape val="box"/>
        <c:axId val="157821184"/>
        <c:axId val="157831168"/>
        <c:axId val="0"/>
      </c:bar3DChart>
      <c:catAx>
        <c:axId val="157821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7831168"/>
        <c:crossesAt val="0"/>
        <c:auto val="1"/>
        <c:lblAlgn val="ctr"/>
        <c:lblOffset val="100"/>
      </c:catAx>
      <c:valAx>
        <c:axId val="157831168"/>
        <c:scaling>
          <c:orientation val="minMax"/>
        </c:scaling>
        <c:delete val="1"/>
        <c:axPos val="l"/>
        <c:numFmt formatCode="#,##0.00" sourceLinked="1"/>
        <c:tickLblPos val="none"/>
        <c:crossAx val="157821184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94"/>
          <c:y val="0.1388745916308278"/>
          <c:w val="0.29881448911261727"/>
          <c:h val="0.326873221965472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349.8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121.9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28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1005</c:v>
                </c:pt>
                <c:pt idx="1">
                  <c:v>684.9</c:v>
                </c:pt>
                <c:pt idx="2">
                  <c:v>612.1</c:v>
                </c:pt>
              </c:numCache>
            </c:numRef>
          </c:val>
        </c:ser>
        <c:shape val="box"/>
        <c:axId val="157987584"/>
        <c:axId val="157989120"/>
        <c:axId val="0"/>
      </c:bar3DChart>
      <c:catAx>
        <c:axId val="157987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7989120"/>
        <c:crosses val="autoZero"/>
        <c:auto val="1"/>
        <c:lblAlgn val="ctr"/>
        <c:lblOffset val="100"/>
      </c:catAx>
      <c:valAx>
        <c:axId val="15798912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7987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659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31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1476.8</c:v>
                </c:pt>
                <c:pt idx="1">
                  <c:v>1173</c:v>
                </c:pt>
                <c:pt idx="2">
                  <c:v>1122.0999999999999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0400128"/>
        <c:axId val="160401664"/>
        <c:axId val="0"/>
      </c:bar3DChart>
      <c:catAx>
        <c:axId val="1604001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0401664"/>
        <c:crosses val="autoZero"/>
        <c:auto val="1"/>
        <c:lblAlgn val="ctr"/>
        <c:lblOffset val="100"/>
      </c:catAx>
      <c:valAx>
        <c:axId val="160401664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040012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71E-3"/>
          <c:y val="4.0444564252437802E-2"/>
          <c:w val="0.72061387504440966"/>
          <c:h val="0.760843619187154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15,3</c:v>
                </c:pt>
                <c:pt idx="3">
                  <c:v>Гос.пошлина 6,3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2,7</c:v>
                </c:pt>
                <c:pt idx="8">
                  <c:v>Штрафы, санкции 0,3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15.3</c:v>
                </c:pt>
                <c:pt idx="3">
                  <c:v>6.3</c:v>
                </c:pt>
                <c:pt idx="4">
                  <c:v>96.7</c:v>
                </c:pt>
                <c:pt idx="5">
                  <c:v>20.6</c:v>
                </c:pt>
                <c:pt idx="6">
                  <c:v>1.6</c:v>
                </c:pt>
                <c:pt idx="7">
                  <c:v>2.7</c:v>
                </c:pt>
                <c:pt idx="8">
                  <c:v>0.30000000000000016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835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759E-4"/>
          <c:y val="2.091488629383223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68"/>
          <c:w val="0.712860917284300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2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22"/>
          <c:w val="0.6392596843883361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298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68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92 838,6</c:v>
                </c:pt>
                <c:pt idx="1">
                  <c:v>Национальная безопасность и правоохранительная деятельность 754,0</c:v>
                </c:pt>
                <c:pt idx="2">
                  <c:v>Национальная экономика 45 736,5</c:v>
                </c:pt>
                <c:pt idx="3">
                  <c:v>Жилищно-коммунальное хозяйство 29 549,0</c:v>
                </c:pt>
                <c:pt idx="4">
                  <c:v>Образование 991679,2</c:v>
                </c:pt>
                <c:pt idx="5">
                  <c:v>Культура 108 428,0</c:v>
                </c:pt>
                <c:pt idx="6">
                  <c:v>Социальная политика 101 774,0</c:v>
                </c:pt>
                <c:pt idx="7">
                  <c:v>Физическая культура и спорт 370,5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109 417,0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92838.6</c:v>
                </c:pt>
                <c:pt idx="1">
                  <c:v>754</c:v>
                </c:pt>
                <c:pt idx="2">
                  <c:v>45736.5</c:v>
                </c:pt>
                <c:pt idx="3">
                  <c:v>29549</c:v>
                </c:pt>
                <c:pt idx="4">
                  <c:v>991679.2</c:v>
                </c:pt>
                <c:pt idx="5">
                  <c:v>108428</c:v>
                </c:pt>
                <c:pt idx="6">
                  <c:v>101774</c:v>
                </c:pt>
                <c:pt idx="7">
                  <c:v>370.5</c:v>
                </c:pt>
                <c:pt idx="8">
                  <c:v>7507.9</c:v>
                </c:pt>
                <c:pt idx="9">
                  <c:v>20</c:v>
                </c:pt>
                <c:pt idx="10">
                  <c:v>109417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63E-2"/>
          <c:y val="3.0451071367670487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167243.1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705988.3</c:v>
                </c:pt>
                <c:pt idx="1">
                  <c:v>424023.1</c:v>
                </c:pt>
                <c:pt idx="2">
                  <c:v>471116.5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74737.7</c:v>
                </c:pt>
                <c:pt idx="1">
                  <c:v>70602.2</c:v>
                </c:pt>
                <c:pt idx="2">
                  <c:v>71599.199999999997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6056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93842176"/>
        <c:axId val="193843968"/>
        <c:axId val="0"/>
      </c:bar3DChart>
      <c:catAx>
        <c:axId val="193842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3843968"/>
        <c:crosses val="autoZero"/>
        <c:auto val="1"/>
        <c:lblAlgn val="ctr"/>
        <c:lblOffset val="100"/>
      </c:catAx>
      <c:valAx>
        <c:axId val="193843968"/>
        <c:scaling>
          <c:orientation val="minMax"/>
        </c:scaling>
        <c:delete val="1"/>
        <c:axPos val="l"/>
        <c:numFmt formatCode="#,##0.0" sourceLinked="1"/>
        <c:tickLblPos val="none"/>
        <c:crossAx val="1938421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369"/>
          <c:w val="0.68811556874492141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2583E-2"/>
          <c:y val="0.23855007139057638"/>
          <c:w val="0.92278499725841523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54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991679.2</c:v>
                </c:pt>
                <c:pt idx="1">
                  <c:v>611735.5</c:v>
                </c:pt>
                <c:pt idx="2" formatCode="#,##0">
                  <c:v>604240</c:v>
                </c:pt>
              </c:numCache>
            </c:numRef>
          </c:val>
        </c:ser>
        <c:marker val="1"/>
        <c:axId val="193880448"/>
        <c:axId val="193881984"/>
      </c:lineChart>
      <c:catAx>
        <c:axId val="193880448"/>
        <c:scaling>
          <c:orientation val="minMax"/>
        </c:scaling>
        <c:delete val="1"/>
        <c:axPos val="b"/>
        <c:numFmt formatCode="General" sourceLinked="1"/>
        <c:tickLblPos val="none"/>
        <c:crossAx val="193881984"/>
        <c:crosses val="autoZero"/>
        <c:auto val="1"/>
        <c:lblAlgn val="ctr"/>
        <c:lblOffset val="100"/>
      </c:catAx>
      <c:valAx>
        <c:axId val="193881984"/>
        <c:scaling>
          <c:orientation val="minMax"/>
        </c:scaling>
        <c:delete val="1"/>
        <c:axPos val="l"/>
        <c:numFmt formatCode="#,##0.00" sourceLinked="1"/>
        <c:tickLblPos val="none"/>
        <c:crossAx val="1938804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69"/>
          <c:h val="0.76543205974230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55829760"/>
        <c:axId val="155831296"/>
      </c:barChart>
      <c:catAx>
        <c:axId val="155829760"/>
        <c:scaling>
          <c:orientation val="minMax"/>
        </c:scaling>
        <c:axPos val="b"/>
        <c:numFmt formatCode="General" sourceLinked="1"/>
        <c:tickLblPos val="nextTo"/>
        <c:crossAx val="155831296"/>
        <c:crosses val="autoZero"/>
        <c:auto val="1"/>
        <c:lblAlgn val="ctr"/>
        <c:lblOffset val="100"/>
      </c:catAx>
      <c:valAx>
        <c:axId val="155831296"/>
        <c:scaling>
          <c:orientation val="minMax"/>
        </c:scaling>
        <c:axPos val="l"/>
        <c:majorGridlines/>
        <c:numFmt formatCode="General" sourceLinked="1"/>
        <c:tickLblPos val="none"/>
        <c:crossAx val="15582976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5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165528704"/>
        <c:axId val="165530240"/>
        <c:axId val="0"/>
      </c:bar3DChart>
      <c:catAx>
        <c:axId val="165528704"/>
        <c:scaling>
          <c:orientation val="minMax"/>
        </c:scaling>
        <c:delete val="1"/>
        <c:axPos val="b"/>
        <c:tickLblPos val="none"/>
        <c:crossAx val="165530240"/>
        <c:crosses val="autoZero"/>
        <c:auto val="1"/>
        <c:lblAlgn val="ctr"/>
        <c:lblOffset val="100"/>
      </c:catAx>
      <c:valAx>
        <c:axId val="16553024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552870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65584256"/>
        <c:axId val="165590144"/>
        <c:axId val="0"/>
      </c:bar3DChart>
      <c:catAx>
        <c:axId val="165584256"/>
        <c:scaling>
          <c:orientation val="minMax"/>
        </c:scaling>
        <c:delete val="1"/>
        <c:axPos val="b"/>
        <c:tickLblPos val="none"/>
        <c:crossAx val="165590144"/>
        <c:crosses val="autoZero"/>
        <c:auto val="1"/>
        <c:lblAlgn val="ctr"/>
        <c:lblOffset val="100"/>
      </c:catAx>
      <c:valAx>
        <c:axId val="16559014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558425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55859200"/>
        <c:axId val="155860992"/>
      </c:barChart>
      <c:catAx>
        <c:axId val="155859200"/>
        <c:scaling>
          <c:orientation val="minMax"/>
        </c:scaling>
        <c:axPos val="b"/>
        <c:numFmt formatCode="General" sourceLinked="1"/>
        <c:tickLblPos val="nextTo"/>
        <c:crossAx val="155860992"/>
        <c:crosses val="autoZero"/>
        <c:auto val="1"/>
        <c:lblAlgn val="ctr"/>
        <c:lblOffset val="100"/>
      </c:catAx>
      <c:valAx>
        <c:axId val="155860992"/>
        <c:scaling>
          <c:orientation val="minMax"/>
        </c:scaling>
        <c:axPos val="l"/>
        <c:majorGridlines/>
        <c:numFmt formatCode="General" sourceLinked="1"/>
        <c:tickLblPos val="none"/>
        <c:crossAx val="155859200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21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2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06"/>
          <c:y val="2.6074396017563661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503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56322816"/>
        <c:axId val="156324608"/>
      </c:lineChart>
      <c:catAx>
        <c:axId val="156322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56324608"/>
        <c:crosses val="autoZero"/>
        <c:auto val="1"/>
        <c:lblAlgn val="ctr"/>
        <c:lblOffset val="100"/>
      </c:catAx>
      <c:valAx>
        <c:axId val="1563246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63228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75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658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658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658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498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658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074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56284800"/>
        <c:axId val="156286336"/>
        <c:axId val="0"/>
      </c:bar3DChart>
      <c:catAx>
        <c:axId val="156284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6286336"/>
        <c:crossesAt val="0"/>
        <c:auto val="1"/>
        <c:lblAlgn val="ctr"/>
        <c:lblOffset val="100"/>
      </c:catAx>
      <c:valAx>
        <c:axId val="156286336"/>
        <c:scaling>
          <c:orientation val="minMax"/>
        </c:scaling>
        <c:delete val="1"/>
        <c:axPos val="l"/>
        <c:numFmt formatCode="General" sourceLinked="1"/>
        <c:tickLblPos val="none"/>
        <c:crossAx val="156284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057E-2"/>
          <c:y val="6.1888800375320158E-2"/>
          <c:w val="0.866924712996713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56272896"/>
        <c:axId val="156397568"/>
      </c:barChart>
      <c:catAx>
        <c:axId val="156272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6397568"/>
        <c:crossesAt val="0"/>
        <c:auto val="1"/>
        <c:lblAlgn val="ctr"/>
        <c:lblOffset val="100"/>
      </c:catAx>
      <c:valAx>
        <c:axId val="156397568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627289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56537984"/>
        <c:axId val="156539520"/>
        <c:axId val="0"/>
      </c:bar3DChart>
      <c:catAx>
        <c:axId val="1565379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6539520"/>
        <c:crosses val="autoZero"/>
        <c:auto val="1"/>
        <c:lblAlgn val="ctr"/>
        <c:lblOffset val="100"/>
      </c:catAx>
      <c:valAx>
        <c:axId val="1565395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65379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04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56560384"/>
        <c:axId val="157889280"/>
      </c:lineChart>
      <c:catAx>
        <c:axId val="1565603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57889280"/>
        <c:crosses val="autoZero"/>
        <c:auto val="1"/>
        <c:lblAlgn val="ctr"/>
        <c:lblOffset val="100"/>
      </c:catAx>
      <c:valAx>
        <c:axId val="1578892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656038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49692A-B0C2-4E42-B977-5E97E77B6B9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5865E2F-8095-43DC-B383-3DAAFD0BC184}" type="presOf" srcId="{F8666547-D28F-4D89-8F79-700D7C81A9BF}" destId="{A58C4849-C275-4184-AB08-641E6033B6D0}" srcOrd="0" destOrd="0" presId="urn:microsoft.com/office/officeart/2005/8/layout/vList2"/>
    <dgm:cxn modelId="{1FA19562-4C41-47EB-8B0C-B19E7B8C618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B4823-3250-45EF-BD28-1387F61956C6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BC0B4F1-A5CF-438E-91CB-09B38491270B}" type="presOf" srcId="{84057E5B-46AD-4CD3-AD6E-8932A523E451}" destId="{F283F43F-10E6-4B88-9B8C-A6E1D7F295D9}" srcOrd="0" destOrd="0" presId="urn:microsoft.com/office/officeart/2005/8/layout/vList2"/>
    <dgm:cxn modelId="{3297982D-2561-4AC4-AE98-664C783129C6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C10888D7-D000-46B3-A38A-76AF26A22A35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E3994B9-835E-41CE-81BB-1E8F79D00F46}" type="presOf" srcId="{1566F6CF-C665-436D-B779-88A8A80C1C5D}" destId="{79F34D2B-5F80-456A-B944-5D38073B2182}" srcOrd="0" destOrd="0" presId="urn:microsoft.com/office/officeart/2005/8/layout/vList2"/>
    <dgm:cxn modelId="{DB95610A-E4D3-49C0-ABBA-EB0205DA23E5}" type="presOf" srcId="{F8666547-D28F-4D89-8F79-700D7C81A9BF}" destId="{A58C4849-C275-4184-AB08-641E6033B6D0}" srcOrd="0" destOrd="0" presId="urn:microsoft.com/office/officeart/2005/8/layout/vList2"/>
    <dgm:cxn modelId="{4FA43096-CF73-4C79-AD3F-8E702F905641}" type="presParOf" srcId="{F283F43F-10E6-4B88-9B8C-A6E1D7F295D9}" destId="{A58C4849-C275-4184-AB08-641E6033B6D0}" srcOrd="0" destOrd="0" presId="urn:microsoft.com/office/officeart/2005/8/layout/vList2"/>
    <dgm:cxn modelId="{9DB20CA4-EA1C-416B-8D24-F443147A8C7F}" type="presParOf" srcId="{F283F43F-10E6-4B88-9B8C-A6E1D7F295D9}" destId="{4059FFB4-9F16-407A-99E1-3875466703CC}" srcOrd="1" destOrd="0" presId="urn:microsoft.com/office/officeart/2005/8/layout/vList2"/>
    <dgm:cxn modelId="{02866083-30F8-48E6-853D-A128432F981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A556CF-2CCB-4847-87F4-A84C3F456CC8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6A78D25-D895-4032-9A0B-F5E3D4CC7F67}" type="presOf" srcId="{F8666547-D28F-4D89-8F79-700D7C81A9BF}" destId="{A58C4849-C275-4184-AB08-641E6033B6D0}" srcOrd="0" destOrd="0" presId="urn:microsoft.com/office/officeart/2005/8/layout/vList2"/>
    <dgm:cxn modelId="{339CD172-B634-436C-8691-BEC41DB38F10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BF0F2-C246-47BA-9EC1-9CB7068362D4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FD67896-2918-4711-9A1F-A86272700A58}" type="presOf" srcId="{1566F6CF-C665-436D-B779-88A8A80C1C5D}" destId="{79F34D2B-5F80-456A-B944-5D38073B2182}" srcOrd="0" destOrd="0" presId="urn:microsoft.com/office/officeart/2005/8/layout/vList2"/>
    <dgm:cxn modelId="{4BA6FE6C-801D-4F88-9470-F98F84F6B1AE}" type="presOf" srcId="{84057E5B-46AD-4CD3-AD6E-8932A523E451}" destId="{F283F43F-10E6-4B88-9B8C-A6E1D7F295D9}" srcOrd="0" destOrd="0" presId="urn:microsoft.com/office/officeart/2005/8/layout/vList2"/>
    <dgm:cxn modelId="{F3F813A1-D9C3-4B2E-872F-ADE46C2C9DE1}" type="presParOf" srcId="{F283F43F-10E6-4B88-9B8C-A6E1D7F295D9}" destId="{A58C4849-C275-4184-AB08-641E6033B6D0}" srcOrd="0" destOrd="0" presId="urn:microsoft.com/office/officeart/2005/8/layout/vList2"/>
    <dgm:cxn modelId="{41EE2613-BA01-4FD7-A010-002F0648A379}" type="presParOf" srcId="{F283F43F-10E6-4B88-9B8C-A6E1D7F295D9}" destId="{4059FFB4-9F16-407A-99E1-3875466703CC}" srcOrd="1" destOrd="0" presId="urn:microsoft.com/office/officeart/2005/8/layout/vList2"/>
    <dgm:cxn modelId="{982482AB-7C08-4639-B56E-3EA3271DAA62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30DE4B-0E07-406B-A3ED-D9D82D5F54AF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EADAFD28-0395-4BB0-8B29-C0B77B81EFB0}" type="presOf" srcId="{F8666547-D28F-4D89-8F79-700D7C81A9BF}" destId="{A58C4849-C275-4184-AB08-641E6033B6D0}" srcOrd="0" destOrd="0" presId="urn:microsoft.com/office/officeart/2005/8/layout/vList2"/>
    <dgm:cxn modelId="{A329F56A-F37A-4189-8A87-FC241D8F3978}" type="presOf" srcId="{84057E5B-46AD-4CD3-AD6E-8932A523E451}" destId="{F283F43F-10E6-4B88-9B8C-A6E1D7F295D9}" srcOrd="0" destOrd="0" presId="urn:microsoft.com/office/officeart/2005/8/layout/vList2"/>
    <dgm:cxn modelId="{36397C06-4FAA-4940-8DD5-7912EF9351E0}" type="presParOf" srcId="{F283F43F-10E6-4B88-9B8C-A6E1D7F295D9}" destId="{A58C4849-C275-4184-AB08-641E6033B6D0}" srcOrd="0" destOrd="0" presId="urn:microsoft.com/office/officeart/2005/8/layout/vList2"/>
    <dgm:cxn modelId="{482DED37-C87B-49D7-9BD3-45A3749CF47C}" type="presParOf" srcId="{F283F43F-10E6-4B88-9B8C-A6E1D7F295D9}" destId="{4059FFB4-9F16-407A-99E1-3875466703CC}" srcOrd="1" destOrd="0" presId="urn:microsoft.com/office/officeart/2005/8/layout/vList2"/>
    <dgm:cxn modelId="{E66A0E86-0532-4BF7-8DCD-43F364D604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606565-F6A2-4673-9475-F37DC8C5AD0F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43819509-F10E-4B69-815D-D5AB3D5F9990}" type="presOf" srcId="{84057E5B-46AD-4CD3-AD6E-8932A523E451}" destId="{F283F43F-10E6-4B88-9B8C-A6E1D7F295D9}" srcOrd="0" destOrd="0" presId="urn:microsoft.com/office/officeart/2005/8/layout/vList2"/>
    <dgm:cxn modelId="{A8064BD2-00AF-42D6-85E7-A1A8940795CA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F10355-29CF-4230-AC0E-1CB1C50F7D2B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025310C-1800-47E4-9DA7-47864666903F}" type="presOf" srcId="{F8666547-D28F-4D89-8F79-700D7C81A9BF}" destId="{A58C4849-C275-4184-AB08-641E6033B6D0}" srcOrd="0" destOrd="0" presId="urn:microsoft.com/office/officeart/2005/8/layout/vList2"/>
    <dgm:cxn modelId="{08E52D31-D20B-4B24-B485-B260D7F02E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5F49C13-CC50-4CE1-B3CE-657B6541DE0C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E90F59F-E0E9-4CB2-9866-008D53AE72D0}" type="presOf" srcId="{F8666547-D28F-4D89-8F79-700D7C81A9BF}" destId="{A58C4849-C275-4184-AB08-641E6033B6D0}" srcOrd="0" destOrd="0" presId="urn:microsoft.com/office/officeart/2005/8/layout/vList2"/>
    <dgm:cxn modelId="{42ABC456-DB43-4802-9453-4973636272B0}" type="presOf" srcId="{84057E5B-46AD-4CD3-AD6E-8932A523E451}" destId="{F283F43F-10E6-4B88-9B8C-A6E1D7F295D9}" srcOrd="0" destOrd="0" presId="urn:microsoft.com/office/officeart/2005/8/layout/vList2"/>
    <dgm:cxn modelId="{CB236C49-8ADB-4DA7-ABE3-476AA7DB26D5}" type="presParOf" srcId="{F283F43F-10E6-4B88-9B8C-A6E1D7F295D9}" destId="{A58C4849-C275-4184-AB08-641E6033B6D0}" srcOrd="0" destOrd="0" presId="urn:microsoft.com/office/officeart/2005/8/layout/vList2"/>
    <dgm:cxn modelId="{5281A432-21EA-4412-9039-355C60F357B9}" type="presParOf" srcId="{F283F43F-10E6-4B88-9B8C-A6E1D7F295D9}" destId="{4059FFB4-9F16-407A-99E1-3875466703CC}" srcOrd="1" destOrd="0" presId="urn:microsoft.com/office/officeart/2005/8/layout/vList2"/>
    <dgm:cxn modelId="{6F97638D-6DAB-40B5-9854-456BE0BEE80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CD85C0-2E2D-4F82-9950-237256D47AF1}" type="presOf" srcId="{84057E5B-46AD-4CD3-AD6E-8932A523E451}" destId="{F283F43F-10E6-4B88-9B8C-A6E1D7F295D9}" srcOrd="0" destOrd="0" presId="urn:microsoft.com/office/officeart/2005/8/layout/vList2"/>
    <dgm:cxn modelId="{83D07181-8909-4793-9E63-1A89CE7155EE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4907C3C-0788-492F-A346-EAABFFA43EF1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D233496-46E7-4FE8-B1FE-FD70ED11A601}" type="presParOf" srcId="{F283F43F-10E6-4B88-9B8C-A6E1D7F295D9}" destId="{A58C4849-C275-4184-AB08-641E6033B6D0}" srcOrd="0" destOrd="0" presId="urn:microsoft.com/office/officeart/2005/8/layout/vList2"/>
    <dgm:cxn modelId="{9738777F-596D-488B-9B43-F4DE1609266A}" type="presParOf" srcId="{F283F43F-10E6-4B88-9B8C-A6E1D7F295D9}" destId="{4059FFB4-9F16-407A-99E1-3875466703CC}" srcOrd="1" destOrd="0" presId="urn:microsoft.com/office/officeart/2005/8/layout/vList2"/>
    <dgm:cxn modelId="{5B5F0540-AA7A-4B70-A10F-D1533FF79FE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1 427 687,6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60 387,0 тыс.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4D90FA80-7C43-43B6-B867-CE7AF117D60F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283778D-1A1F-45F4-A5E2-0B2EC60FEED6}" type="presOf" srcId="{1566F6CF-C665-436D-B779-88A8A80C1C5D}" destId="{79F34D2B-5F80-456A-B944-5D38073B2182}" srcOrd="0" destOrd="0" presId="urn:microsoft.com/office/officeart/2005/8/layout/vList2"/>
    <dgm:cxn modelId="{6AA35C42-9F78-4716-A7A4-8859CC25BA41}" type="presOf" srcId="{F8666547-D28F-4D89-8F79-700D7C81A9BF}" destId="{A58C4849-C275-4184-AB08-641E6033B6D0}" srcOrd="0" destOrd="0" presId="urn:microsoft.com/office/officeart/2005/8/layout/vList2"/>
    <dgm:cxn modelId="{ECBC28F8-C592-4539-9D11-C167BFD5378D}" type="presParOf" srcId="{F283F43F-10E6-4B88-9B8C-A6E1D7F295D9}" destId="{A58C4849-C275-4184-AB08-641E6033B6D0}" srcOrd="0" destOrd="0" presId="urn:microsoft.com/office/officeart/2005/8/layout/vList2"/>
    <dgm:cxn modelId="{742A9E91-E732-424C-8B17-FE286614AA15}" type="presParOf" srcId="{F283F43F-10E6-4B88-9B8C-A6E1D7F295D9}" destId="{4059FFB4-9F16-407A-99E1-3875466703CC}" srcOrd="1" destOrd="0" presId="urn:microsoft.com/office/officeart/2005/8/layout/vList2"/>
    <dgm:cxn modelId="{62398E55-1938-4DFB-9E80-F1B5CAE66D01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660E45-2EC3-4FDF-81D2-4FC33812C0C2}" type="presOf" srcId="{F8666547-D28F-4D89-8F79-700D7C81A9BF}" destId="{A58C4849-C275-4184-AB08-641E6033B6D0}" srcOrd="0" destOrd="0" presId="urn:microsoft.com/office/officeart/2005/8/layout/vList2"/>
    <dgm:cxn modelId="{9B27E9DE-1617-43FA-80E6-9223816108AF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D2AB0E7-0979-4B67-BF52-E156899F42DE}" type="presOf" srcId="{84057E5B-46AD-4CD3-AD6E-8932A523E451}" destId="{F283F43F-10E6-4B88-9B8C-A6E1D7F295D9}" srcOrd="0" destOrd="0" presId="urn:microsoft.com/office/officeart/2005/8/layout/vList2"/>
    <dgm:cxn modelId="{83B9AC1A-172C-4A61-B5C7-164E57C46548}" type="presParOf" srcId="{F283F43F-10E6-4B88-9B8C-A6E1D7F295D9}" destId="{A58C4849-C275-4184-AB08-641E6033B6D0}" srcOrd="0" destOrd="0" presId="urn:microsoft.com/office/officeart/2005/8/layout/vList2"/>
    <dgm:cxn modelId="{D863FEF7-9700-4C77-89B4-71CC572996EA}" type="presParOf" srcId="{F283F43F-10E6-4B88-9B8C-A6E1D7F295D9}" destId="{4059FFB4-9F16-407A-99E1-3875466703CC}" srcOrd="1" destOrd="0" presId="urn:microsoft.com/office/officeart/2005/8/layout/vList2"/>
    <dgm:cxn modelId="{14E53B41-6399-4B92-B28F-051114F9CE94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11128A5-67EE-4990-9BD9-0A06F8C1AB52}" type="presOf" srcId="{84057E5B-46AD-4CD3-AD6E-8932A523E451}" destId="{F283F43F-10E6-4B88-9B8C-A6E1D7F295D9}" srcOrd="0" destOrd="0" presId="urn:microsoft.com/office/officeart/2005/8/layout/vList2"/>
    <dgm:cxn modelId="{177C5FCF-85A0-4C76-B84F-83256BB21AF4}" type="presOf" srcId="{1566F6CF-C665-436D-B779-88A8A80C1C5D}" destId="{79F34D2B-5F80-456A-B944-5D38073B2182}" srcOrd="0" destOrd="0" presId="urn:microsoft.com/office/officeart/2005/8/layout/vList2"/>
    <dgm:cxn modelId="{B55DAC47-B7B0-48E6-A12D-4E40FE14D277}" type="presOf" srcId="{F8666547-D28F-4D89-8F79-700D7C81A9BF}" destId="{A58C4849-C275-4184-AB08-641E6033B6D0}" srcOrd="0" destOrd="0" presId="urn:microsoft.com/office/officeart/2005/8/layout/vList2"/>
    <dgm:cxn modelId="{08A3C7E3-8305-4BA0-8A18-D80D30C80EAC}" type="presParOf" srcId="{F283F43F-10E6-4B88-9B8C-A6E1D7F295D9}" destId="{A58C4849-C275-4184-AB08-641E6033B6D0}" srcOrd="0" destOrd="0" presId="urn:microsoft.com/office/officeart/2005/8/layout/vList2"/>
    <dgm:cxn modelId="{6FE0E890-A29C-40EE-BB69-E0805DF08E8E}" type="presParOf" srcId="{F283F43F-10E6-4B88-9B8C-A6E1D7F295D9}" destId="{4059FFB4-9F16-407A-99E1-3875466703CC}" srcOrd="1" destOrd="0" presId="urn:microsoft.com/office/officeart/2005/8/layout/vList2"/>
    <dgm:cxn modelId="{929B83AC-8599-4B45-BD01-BCE5CBA07B2D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6D5CF23-E5A7-4C37-840D-5113CF118C1F}" type="presOf" srcId="{F8666547-D28F-4D89-8F79-700D7C81A9BF}" destId="{A58C4849-C275-4184-AB08-641E6033B6D0}" srcOrd="0" destOrd="0" presId="urn:microsoft.com/office/officeart/2005/8/layout/vList2"/>
    <dgm:cxn modelId="{59DA3845-9E52-4C86-802C-3B47DB34CCC0}" type="presOf" srcId="{84057E5B-46AD-4CD3-AD6E-8932A523E451}" destId="{F283F43F-10E6-4B88-9B8C-A6E1D7F295D9}" srcOrd="0" destOrd="0" presId="urn:microsoft.com/office/officeart/2005/8/layout/vList2"/>
    <dgm:cxn modelId="{2D9BF99D-EC99-44B1-863F-EB0E05EE3265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E2CF7A-3321-45DC-8F36-B03B098BEE5D}" type="presOf" srcId="{84057E5B-46AD-4CD3-AD6E-8932A523E451}" destId="{F283F43F-10E6-4B88-9B8C-A6E1D7F295D9}" srcOrd="0" destOrd="0" presId="urn:microsoft.com/office/officeart/2005/8/layout/vList2"/>
    <dgm:cxn modelId="{2BE9AF51-A90B-4303-B8D2-57E39C8B141F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061FD34-E72C-4E55-A9A6-9313C920B192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D26871-FDAF-4B66-A633-B73F61186A3C}" type="presOf" srcId="{F8666547-D28F-4D89-8F79-700D7C81A9BF}" destId="{A58C4849-C275-4184-AB08-641E6033B6D0}" srcOrd="0" destOrd="0" presId="urn:microsoft.com/office/officeart/2005/8/layout/vList2"/>
    <dgm:cxn modelId="{4A2ABE7E-1375-4EB0-AB91-968DE5F2F592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34804C6-8B8D-4DAD-8E83-66AAC640AD2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1 488 074,7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789253-1909-4F0C-877A-EA9B3C7560E5}" type="presOf" srcId="{6C71AE6A-B050-4515-9CF2-3F71DEF2AA04}" destId="{492C9903-633E-4E2C-A422-40DFE8419994}" srcOrd="0" destOrd="0" presId="urn:microsoft.com/office/officeart/2005/8/layout/vList3#1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43F4884A-836B-4D74-B7E9-8B9FDE4B5BED}" type="presOf" srcId="{1876460D-CCF9-486E-BFB6-D95756C66F95}" destId="{C75F3571-4274-403C-98F7-A93B0E9740BB}" srcOrd="0" destOrd="0" presId="urn:microsoft.com/office/officeart/2005/8/layout/vList3#1"/>
    <dgm:cxn modelId="{E2E3D750-B7B9-4BBB-8BCD-9FF5F3806716}" type="presOf" srcId="{9D40C572-BE28-4F24-A677-C582BBDDCAC6}" destId="{893D8FD9-8655-4223-9B07-DA30975E8426}" srcOrd="0" destOrd="0" presId="urn:microsoft.com/office/officeart/2005/8/layout/vList3#1"/>
    <dgm:cxn modelId="{1B3AF1B8-6F26-46FF-8DC3-46956C802DBE}" type="presOf" srcId="{230436DC-5F0E-4DA4-AB64-0201AF3394AD}" destId="{2A9B699C-309A-4F58-96F8-D3C1CBDD4436}" srcOrd="0" destOrd="0" presId="urn:microsoft.com/office/officeart/2005/8/layout/vList3#1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D64998AC-7814-4AB3-954D-1C1BF10AF9D6}" type="presOf" srcId="{7F997C4E-2A1A-4117-B60A-5ADE2F7DB7C4}" destId="{3A01653F-C2E2-43B0-A743-EE2969B839FA}" srcOrd="0" destOrd="0" presId="urn:microsoft.com/office/officeart/2005/8/layout/vList3#1"/>
    <dgm:cxn modelId="{03C416CD-9166-4F34-AC89-8696F31754FC}" type="presParOf" srcId="{C75F3571-4274-403C-98F7-A93B0E9740BB}" destId="{D26D55CB-04A9-45A5-8342-9EA4E30C0C41}" srcOrd="0" destOrd="0" presId="urn:microsoft.com/office/officeart/2005/8/layout/vList3#1"/>
    <dgm:cxn modelId="{28D18A3F-89EF-4990-A448-7C4101EB2B91}" type="presParOf" srcId="{D26D55CB-04A9-45A5-8342-9EA4E30C0C41}" destId="{CDEEEE10-C59F-458A-A330-64FB345920B8}" srcOrd="0" destOrd="0" presId="urn:microsoft.com/office/officeart/2005/8/layout/vList3#1"/>
    <dgm:cxn modelId="{8B13EE2B-A8A0-49AC-8ABB-7A176AA4587C}" type="presParOf" srcId="{D26D55CB-04A9-45A5-8342-9EA4E30C0C41}" destId="{492C9903-633E-4E2C-A422-40DFE8419994}" srcOrd="1" destOrd="0" presId="urn:microsoft.com/office/officeart/2005/8/layout/vList3#1"/>
    <dgm:cxn modelId="{666EC5DB-AE98-4A50-A730-31685E6628A1}" type="presParOf" srcId="{C75F3571-4274-403C-98F7-A93B0E9740BB}" destId="{13B5A84B-BB8F-4D3D-8BF3-0170DF0F2E1D}" srcOrd="1" destOrd="0" presId="urn:microsoft.com/office/officeart/2005/8/layout/vList3#1"/>
    <dgm:cxn modelId="{41354098-19D8-4970-AC1E-097AC2CAABBD}" type="presParOf" srcId="{C75F3571-4274-403C-98F7-A93B0E9740BB}" destId="{E1F0C841-DEFF-40A1-B091-2DE2B4F5267A}" srcOrd="2" destOrd="0" presId="urn:microsoft.com/office/officeart/2005/8/layout/vList3#1"/>
    <dgm:cxn modelId="{2948FC1E-C38D-4143-846D-97C5E1FAFA61}" type="presParOf" srcId="{E1F0C841-DEFF-40A1-B091-2DE2B4F5267A}" destId="{7EF8BE09-5364-42D7-9760-82274CC4EAA5}" srcOrd="0" destOrd="0" presId="urn:microsoft.com/office/officeart/2005/8/layout/vList3#1"/>
    <dgm:cxn modelId="{7FE55B66-55DA-4D18-A308-D9B4CC2064B9}" type="presParOf" srcId="{E1F0C841-DEFF-40A1-B091-2DE2B4F5267A}" destId="{893D8FD9-8655-4223-9B07-DA30975E8426}" srcOrd="1" destOrd="0" presId="urn:microsoft.com/office/officeart/2005/8/layout/vList3#1"/>
    <dgm:cxn modelId="{7317E49C-784A-46A4-8908-046027AFE65E}" type="presParOf" srcId="{C75F3571-4274-403C-98F7-A93B0E9740BB}" destId="{DE3B119A-2872-4AEC-8843-30F39A2AFA8D}" srcOrd="3" destOrd="0" presId="urn:microsoft.com/office/officeart/2005/8/layout/vList3#1"/>
    <dgm:cxn modelId="{878098DC-DCB3-4438-B6FA-788C3A548DB3}" type="presParOf" srcId="{C75F3571-4274-403C-98F7-A93B0E9740BB}" destId="{94F7E482-B7E1-4FDB-8300-528059FF988D}" srcOrd="4" destOrd="0" presId="urn:microsoft.com/office/officeart/2005/8/layout/vList3#1"/>
    <dgm:cxn modelId="{29A59EC9-BF4D-4547-B3AA-81C63D694370}" type="presParOf" srcId="{94F7E482-B7E1-4FDB-8300-528059FF988D}" destId="{3D9C69A5-AD64-4190-A28F-BF140A0F02B3}" srcOrd="0" destOrd="0" presId="urn:microsoft.com/office/officeart/2005/8/layout/vList3#1"/>
    <dgm:cxn modelId="{E95C6A56-14F2-4D4D-A520-7B73355F5FD2}" type="presParOf" srcId="{94F7E482-B7E1-4FDB-8300-528059FF988D}" destId="{3A01653F-C2E2-43B0-A743-EE2969B839FA}" srcOrd="1" destOrd="0" presId="urn:microsoft.com/office/officeart/2005/8/layout/vList3#1"/>
    <dgm:cxn modelId="{C9200BEE-8F3E-499D-9C35-00A87B4FA568}" type="presParOf" srcId="{C75F3571-4274-403C-98F7-A93B0E9740BB}" destId="{70F9B535-8DDF-4342-B506-CD4FB568E289}" srcOrd="5" destOrd="0" presId="urn:microsoft.com/office/officeart/2005/8/layout/vList3#1"/>
    <dgm:cxn modelId="{79A7E14A-C298-4319-B3FA-D06A98FD8E03}" type="presParOf" srcId="{C75F3571-4274-403C-98F7-A93B0E9740BB}" destId="{F993050E-AEF3-4C89-872C-604DB31BF6BC}" srcOrd="6" destOrd="0" presId="urn:microsoft.com/office/officeart/2005/8/layout/vList3#1"/>
    <dgm:cxn modelId="{51483B73-FDE9-47CC-BC74-A3C6BFF744C7}" type="presParOf" srcId="{F993050E-AEF3-4C89-872C-604DB31BF6BC}" destId="{8E35D09F-D250-42A6-AE12-DF88E525A59E}" srcOrd="0" destOrd="0" presId="urn:microsoft.com/office/officeart/2005/8/layout/vList3#1"/>
    <dgm:cxn modelId="{B87D93EC-2160-4DE8-A7E1-8BC1D0B2DE83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537105-BD45-407A-B3D5-522BD5D05A31}" type="presOf" srcId="{0AA8F0E4-A515-46BE-B19F-E509A70BD142}" destId="{68D7BF1F-BD5A-4E45-B973-66CF07C8EF03}" srcOrd="0" destOrd="0" presId="urn:microsoft.com/office/officeart/2005/8/layout/vList2"/>
    <dgm:cxn modelId="{994960F3-903E-47DB-A6DC-F93D672A8EF2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47B26F2E-2EFA-47B1-A133-D69C6F0FAD92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1F1498C5-8CC0-4DAB-8376-9176A1620A4B}" type="presOf" srcId="{1B83DDCC-2772-42CE-9D7A-364269ED9EEF}" destId="{A70E4835-AE87-411F-B78C-66273ACD8366}" srcOrd="0" destOrd="0" presId="urn:microsoft.com/office/officeart/2005/8/layout/vList2"/>
    <dgm:cxn modelId="{32AE3659-2AB7-4CAF-A177-F211E35345EC}" type="presOf" srcId="{F8666547-D28F-4D89-8F79-700D7C81A9BF}" destId="{A58C4849-C275-4184-AB08-641E6033B6D0}" srcOrd="0" destOrd="0" presId="urn:microsoft.com/office/officeart/2005/8/layout/vList2"/>
    <dgm:cxn modelId="{79CA49E8-C643-4C03-8E1C-2A63FEF91DD7}" type="presOf" srcId="{2D797805-FB73-4688-8CA8-E46E538D1A52}" destId="{08355A28-8013-445F-8854-5D7D2EB104E4}" srcOrd="0" destOrd="0" presId="urn:microsoft.com/office/officeart/2005/8/layout/vList2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374B24F4-B669-4852-8DE9-98C536EBFE68}" type="presParOf" srcId="{F283F43F-10E6-4B88-9B8C-A6E1D7F295D9}" destId="{A58C4849-C275-4184-AB08-641E6033B6D0}" srcOrd="0" destOrd="0" presId="urn:microsoft.com/office/officeart/2005/8/layout/vList2"/>
    <dgm:cxn modelId="{C5E953F8-9CC1-4F5B-98DC-2782C510AD76}" type="presParOf" srcId="{F283F43F-10E6-4B88-9B8C-A6E1D7F295D9}" destId="{4059FFB4-9F16-407A-99E1-3875466703CC}" srcOrd="1" destOrd="0" presId="urn:microsoft.com/office/officeart/2005/8/layout/vList2"/>
    <dgm:cxn modelId="{7715E080-3219-45E4-B10F-030FF17487CC}" type="presParOf" srcId="{F283F43F-10E6-4B88-9B8C-A6E1D7F295D9}" destId="{79F34D2B-5F80-456A-B944-5D38073B2182}" srcOrd="2" destOrd="0" presId="urn:microsoft.com/office/officeart/2005/8/layout/vList2"/>
    <dgm:cxn modelId="{3ECBFEC9-A50B-46E6-B36F-8B4121C5FEC7}" type="presParOf" srcId="{F283F43F-10E6-4B88-9B8C-A6E1D7F295D9}" destId="{37FCBB06-21E9-4A9F-82C1-D15F391B571A}" srcOrd="3" destOrd="0" presId="urn:microsoft.com/office/officeart/2005/8/layout/vList2"/>
    <dgm:cxn modelId="{1645220F-3AB5-4FFC-9B7C-0A9E772D3F93}" type="presParOf" srcId="{F283F43F-10E6-4B88-9B8C-A6E1D7F295D9}" destId="{08355A28-8013-445F-8854-5D7D2EB104E4}" srcOrd="4" destOrd="0" presId="urn:microsoft.com/office/officeart/2005/8/layout/vList2"/>
    <dgm:cxn modelId="{690A4B11-1EE7-4231-B497-6D61CB0649FE}" type="presParOf" srcId="{F283F43F-10E6-4B88-9B8C-A6E1D7F295D9}" destId="{472C1259-CB66-4A57-AE9E-B1FE1AA73F5D}" srcOrd="5" destOrd="0" presId="urn:microsoft.com/office/officeart/2005/8/layout/vList2"/>
    <dgm:cxn modelId="{647334D1-5884-43DB-A10C-EA2201A98B5D}" type="presParOf" srcId="{F283F43F-10E6-4B88-9B8C-A6E1D7F295D9}" destId="{68D7BF1F-BD5A-4E45-B973-66CF07C8EF03}" srcOrd="6" destOrd="0" presId="urn:microsoft.com/office/officeart/2005/8/layout/vList2"/>
    <dgm:cxn modelId="{05997B97-CDEE-48F7-BDBC-CF86167C0599}" type="presParOf" srcId="{F283F43F-10E6-4B88-9B8C-A6E1D7F295D9}" destId="{945D0C73-29C3-4385-9936-F38A97BC782E}" srcOrd="7" destOrd="0" presId="urn:microsoft.com/office/officeart/2005/8/layout/vList2"/>
    <dgm:cxn modelId="{2D3BFD89-DDAC-4427-88EA-4D480D94C993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164ED21-8C21-4001-88D1-76B7603840AE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F5F092BE-F6F0-4EA5-BA34-3F2D916DE3A5}" type="presOf" srcId="{F8666547-D28F-4D89-8F79-700D7C81A9BF}" destId="{A58C4849-C275-4184-AB08-641E6033B6D0}" srcOrd="0" destOrd="0" presId="urn:microsoft.com/office/officeart/2005/8/layout/vList2"/>
    <dgm:cxn modelId="{C9925FD9-CF4F-41C2-9328-A92D8A9426D3}" type="presOf" srcId="{84057E5B-46AD-4CD3-AD6E-8932A523E451}" destId="{F283F43F-10E6-4B88-9B8C-A6E1D7F295D9}" srcOrd="0" destOrd="0" presId="urn:microsoft.com/office/officeart/2005/8/layout/vList2"/>
    <dgm:cxn modelId="{87ECEC36-1480-47BA-B62B-68D6792EA94B}" type="presParOf" srcId="{F283F43F-10E6-4B88-9B8C-A6E1D7F295D9}" destId="{A58C4849-C275-4184-AB08-641E6033B6D0}" srcOrd="0" destOrd="0" presId="urn:microsoft.com/office/officeart/2005/8/layout/vList2"/>
    <dgm:cxn modelId="{23DA4A51-0A2A-4466-A3B6-44E4241BC26C}" type="presParOf" srcId="{F283F43F-10E6-4B88-9B8C-A6E1D7F295D9}" destId="{4059FFB4-9F16-407A-99E1-3875466703CC}" srcOrd="1" destOrd="0" presId="urn:microsoft.com/office/officeart/2005/8/layout/vList2"/>
    <dgm:cxn modelId="{7346379D-FAE9-4694-BA02-F42F6C1F8D4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D8D710-8CF1-48A6-82B2-75D9C8DEEA1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38A1E4D-0BC9-4F3A-94BA-9DC41C6A1968}" type="presOf" srcId="{F8666547-D28F-4D89-8F79-700D7C81A9BF}" destId="{A58C4849-C275-4184-AB08-641E6033B6D0}" srcOrd="0" destOrd="0" presId="urn:microsoft.com/office/officeart/2005/8/layout/vList2"/>
    <dgm:cxn modelId="{AF2FB65A-BDD9-4F20-8430-19238554FBD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371D8C-1759-4174-B836-6D1D6A23010D}" type="presOf" srcId="{F8666547-D28F-4D89-8F79-700D7C81A9BF}" destId="{A58C4849-C275-4184-AB08-641E6033B6D0}" srcOrd="0" destOrd="0" presId="urn:microsoft.com/office/officeart/2005/8/layout/vList2"/>
    <dgm:cxn modelId="{67EABCA9-1758-42D9-8613-E4A4EC074DD9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99EAA84-7DF8-4590-B027-42ED684E8ED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06A77AC3-CD22-4364-B74D-106D38896D2C}" type="presOf" srcId="{84057E5B-46AD-4CD3-AD6E-8932A523E451}" destId="{F283F43F-10E6-4B88-9B8C-A6E1D7F295D9}" srcOrd="0" destOrd="0" presId="urn:microsoft.com/office/officeart/2005/8/layout/vList2"/>
    <dgm:cxn modelId="{2D518FDD-44E6-4EF1-84D0-A304B973E7E1}" type="presOf" srcId="{1566F6CF-C665-436D-B779-88A8A80C1C5D}" destId="{79F34D2B-5F80-456A-B944-5D38073B2182}" srcOrd="0" destOrd="0" presId="urn:microsoft.com/office/officeart/2005/8/layout/vList2"/>
    <dgm:cxn modelId="{F7836537-D26A-45F6-9FC5-AE44779A1998}" type="presOf" srcId="{F8666547-D28F-4D89-8F79-700D7C81A9BF}" destId="{A58C4849-C275-4184-AB08-641E6033B6D0}" srcOrd="0" destOrd="0" presId="urn:microsoft.com/office/officeart/2005/8/layout/vList2"/>
    <dgm:cxn modelId="{83400821-6A03-441F-9B68-38A196017633}" type="presParOf" srcId="{F283F43F-10E6-4B88-9B8C-A6E1D7F295D9}" destId="{A58C4849-C275-4184-AB08-641E6033B6D0}" srcOrd="0" destOrd="0" presId="urn:microsoft.com/office/officeart/2005/8/layout/vList2"/>
    <dgm:cxn modelId="{FA4E0A9D-FE9F-4494-9E5B-AAC0C46C6B40}" type="presParOf" srcId="{F283F43F-10E6-4B88-9B8C-A6E1D7F295D9}" destId="{4059FFB4-9F16-407A-99E1-3875466703CC}" srcOrd="1" destOrd="0" presId="urn:microsoft.com/office/officeart/2005/8/layout/vList2"/>
    <dgm:cxn modelId="{BE916D8D-D1C6-40F2-B93F-79BD31E92714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1 427 687,6 тыс.рублей ( 96,0 %)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60 387,0 тыс. рублей ( 4,0%)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1 488 074,7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02.06.2021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2.jpeg"/><Relationship Id="rId12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01.jpeg"/><Relationship Id="rId11" Type="http://schemas.openxmlformats.org/officeDocument/2006/relationships/image" Target="../media/image105.jpeg"/><Relationship Id="rId5" Type="http://schemas.openxmlformats.org/officeDocument/2006/relationships/image" Target="../media/image100.jpeg"/><Relationship Id="rId10" Type="http://schemas.openxmlformats.org/officeDocument/2006/relationships/image" Target="../media/image104.jpeg"/><Relationship Id="rId4" Type="http://schemas.openxmlformats.org/officeDocument/2006/relationships/image" Target="../media/image99.jpe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6.jpeg"/><Relationship Id="rId9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135.jpe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6.xml"/><Relationship Id="rId16" Type="http://schemas.openxmlformats.org/officeDocument/2006/relationships/diagramLayout" Target="../diagrams/layout7.xml"/><Relationship Id="rId20" Type="http://schemas.openxmlformats.org/officeDocument/2006/relationships/image" Target="../media/image134.png"/><Relationship Id="rId1" Type="http://schemas.openxmlformats.org/officeDocument/2006/relationships/themeOverride" Target="../theme/themeOverride21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6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139.jpeg"/><Relationship Id="rId3" Type="http://schemas.openxmlformats.org/officeDocument/2006/relationships/notesSlide" Target="../notesSlides/notesSlide11.xml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138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137.jpeg"/><Relationship Id="rId5" Type="http://schemas.openxmlformats.org/officeDocument/2006/relationships/diagramData" Target="../diagrams/data8.xml"/><Relationship Id="rId10" Type="http://schemas.openxmlformats.org/officeDocument/2006/relationships/image" Target="../media/image136.jpeg"/><Relationship Id="rId4" Type="http://schemas.openxmlformats.org/officeDocument/2006/relationships/image" Target="../media/image6.jpeg"/><Relationship Id="rId9" Type="http://schemas.microsoft.com/office/2007/relationships/diagramDrawing" Target="../diagrams/drawing8.xml"/><Relationship Id="rId1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18" Type="http://schemas.openxmlformats.org/officeDocument/2006/relationships/diagramColors" Target="../diagrams/colors11.xml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42.jpe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17" Type="http://schemas.openxmlformats.org/officeDocument/2006/relationships/diagramQuickStyle" Target="../diagrams/quickStyle11.xml"/><Relationship Id="rId2" Type="http://schemas.openxmlformats.org/officeDocument/2006/relationships/slideLayout" Target="../slideLayouts/slideLayout6.xml"/><Relationship Id="rId16" Type="http://schemas.openxmlformats.org/officeDocument/2006/relationships/diagramLayout" Target="../diagrams/layout11.xml"/><Relationship Id="rId20" Type="http://schemas.openxmlformats.org/officeDocument/2006/relationships/image" Target="../media/image141.jpeg"/><Relationship Id="rId1" Type="http://schemas.openxmlformats.org/officeDocument/2006/relationships/themeOverride" Target="../theme/themeOverride23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diagramData" Target="../diagrams/data11.xml"/><Relationship Id="rId23" Type="http://schemas.openxmlformats.org/officeDocument/2006/relationships/image" Target="../media/image144.jpeg"/><Relationship Id="rId10" Type="http://schemas.openxmlformats.org/officeDocument/2006/relationships/diagramData" Target="../diagrams/data10.xml"/><Relationship Id="rId19" Type="http://schemas.microsoft.com/office/2007/relationships/diagramDrawing" Target="../diagrams/drawing11.xml"/><Relationship Id="rId4" Type="http://schemas.openxmlformats.org/officeDocument/2006/relationships/image" Target="../media/image6.jpeg"/><Relationship Id="rId9" Type="http://schemas.microsoft.com/office/2007/relationships/diagramDrawing" Target="../diagrams/drawing9.xml"/><Relationship Id="rId14" Type="http://schemas.microsoft.com/office/2007/relationships/diagramDrawing" Target="../diagrams/drawing10.xml"/><Relationship Id="rId22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18" Type="http://schemas.openxmlformats.org/officeDocument/2006/relationships/diagramColors" Target="../diagrams/colors14.xml"/><Relationship Id="rId26" Type="http://schemas.openxmlformats.org/officeDocument/2006/relationships/image" Target="../media/image150.jpeg"/><Relationship Id="rId3" Type="http://schemas.openxmlformats.org/officeDocument/2006/relationships/notesSlide" Target="../notesSlides/notesSlide13.xml"/><Relationship Id="rId21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17" Type="http://schemas.openxmlformats.org/officeDocument/2006/relationships/diagramQuickStyle" Target="../diagrams/quickStyle14.xml"/><Relationship Id="rId25" Type="http://schemas.openxmlformats.org/officeDocument/2006/relationships/image" Target="../media/image149.jpeg"/><Relationship Id="rId2" Type="http://schemas.openxmlformats.org/officeDocument/2006/relationships/slideLayout" Target="../slideLayouts/slideLayout6.xml"/><Relationship Id="rId16" Type="http://schemas.openxmlformats.org/officeDocument/2006/relationships/diagramLayout" Target="../diagrams/layout14.xml"/><Relationship Id="rId20" Type="http://schemas.openxmlformats.org/officeDocument/2006/relationships/image" Target="../media/image145.jpeg"/><Relationship Id="rId1" Type="http://schemas.openxmlformats.org/officeDocument/2006/relationships/themeOverride" Target="../theme/themeOverride24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24" Type="http://schemas.openxmlformats.org/officeDocument/2006/relationships/image" Target="../media/image148.jpeg"/><Relationship Id="rId5" Type="http://schemas.openxmlformats.org/officeDocument/2006/relationships/diagramData" Target="../diagrams/data12.xml"/><Relationship Id="rId15" Type="http://schemas.openxmlformats.org/officeDocument/2006/relationships/diagramData" Target="../diagrams/data14.xml"/><Relationship Id="rId23" Type="http://schemas.openxmlformats.org/officeDocument/2006/relationships/image" Target="../media/image147.jpeg"/><Relationship Id="rId10" Type="http://schemas.openxmlformats.org/officeDocument/2006/relationships/diagramData" Target="../diagrams/data13.xml"/><Relationship Id="rId19" Type="http://schemas.microsoft.com/office/2007/relationships/diagramDrawing" Target="../diagrams/drawing14.xml"/><Relationship Id="rId4" Type="http://schemas.openxmlformats.org/officeDocument/2006/relationships/image" Target="../media/image6.jpe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Relationship Id="rId22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Colors" Target="../diagrams/colors16.xml"/><Relationship Id="rId18" Type="http://schemas.openxmlformats.org/officeDocument/2006/relationships/diagramColors" Target="../diagrams/colors17.xml"/><Relationship Id="rId26" Type="http://schemas.openxmlformats.org/officeDocument/2006/relationships/image" Target="../media/image152.jpeg"/><Relationship Id="rId3" Type="http://schemas.openxmlformats.org/officeDocument/2006/relationships/notesSlide" Target="../notesSlides/notesSlide14.xml"/><Relationship Id="rId21" Type="http://schemas.openxmlformats.org/officeDocument/2006/relationships/diagramLayout" Target="../diagrams/layout18.xml"/><Relationship Id="rId7" Type="http://schemas.openxmlformats.org/officeDocument/2006/relationships/diagramQuickStyle" Target="../diagrams/quickStyle15.xml"/><Relationship Id="rId12" Type="http://schemas.openxmlformats.org/officeDocument/2006/relationships/diagramQuickStyle" Target="../diagrams/quickStyle16.xml"/><Relationship Id="rId17" Type="http://schemas.openxmlformats.org/officeDocument/2006/relationships/diagramQuickStyle" Target="../diagrams/quickStyle17.xml"/><Relationship Id="rId25" Type="http://schemas.openxmlformats.org/officeDocument/2006/relationships/image" Target="../media/image151.jpeg"/><Relationship Id="rId2" Type="http://schemas.openxmlformats.org/officeDocument/2006/relationships/slideLayout" Target="../slideLayouts/slideLayout6.xml"/><Relationship Id="rId16" Type="http://schemas.openxmlformats.org/officeDocument/2006/relationships/diagramLayout" Target="../diagrams/layout17.xml"/><Relationship Id="rId20" Type="http://schemas.openxmlformats.org/officeDocument/2006/relationships/diagramData" Target="../diagrams/data18.xml"/><Relationship Id="rId1" Type="http://schemas.openxmlformats.org/officeDocument/2006/relationships/themeOverride" Target="../theme/themeOverride25.xml"/><Relationship Id="rId6" Type="http://schemas.openxmlformats.org/officeDocument/2006/relationships/diagramLayout" Target="../diagrams/layout15.xml"/><Relationship Id="rId11" Type="http://schemas.openxmlformats.org/officeDocument/2006/relationships/diagramLayout" Target="../diagrams/layout16.xml"/><Relationship Id="rId24" Type="http://schemas.microsoft.com/office/2007/relationships/diagramDrawing" Target="../diagrams/drawing18.xml"/><Relationship Id="rId5" Type="http://schemas.openxmlformats.org/officeDocument/2006/relationships/diagramData" Target="../diagrams/data15.xml"/><Relationship Id="rId15" Type="http://schemas.openxmlformats.org/officeDocument/2006/relationships/diagramData" Target="../diagrams/data17.xml"/><Relationship Id="rId23" Type="http://schemas.openxmlformats.org/officeDocument/2006/relationships/diagramColors" Target="../diagrams/colors18.xml"/><Relationship Id="rId28" Type="http://schemas.openxmlformats.org/officeDocument/2006/relationships/image" Target="../media/image154.jpeg"/><Relationship Id="rId10" Type="http://schemas.openxmlformats.org/officeDocument/2006/relationships/diagramData" Target="../diagrams/data16.xml"/><Relationship Id="rId19" Type="http://schemas.microsoft.com/office/2007/relationships/diagramDrawing" Target="../diagrams/drawing17.xml"/><Relationship Id="rId4" Type="http://schemas.openxmlformats.org/officeDocument/2006/relationships/image" Target="../media/image6.jpeg"/><Relationship Id="rId9" Type="http://schemas.microsoft.com/office/2007/relationships/diagramDrawing" Target="../diagrams/drawing15.xml"/><Relationship Id="rId14" Type="http://schemas.microsoft.com/office/2007/relationships/diagramDrawing" Target="../diagrams/drawing16.xml"/><Relationship Id="rId22" Type="http://schemas.openxmlformats.org/officeDocument/2006/relationships/diagramQuickStyle" Target="../diagrams/quickStyle18.xml"/><Relationship Id="rId27" Type="http://schemas.openxmlformats.org/officeDocument/2006/relationships/image" Target="../media/image15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13" Type="http://schemas.openxmlformats.org/officeDocument/2006/relationships/diagramLayout" Target="../diagrams/layout20.xml"/><Relationship Id="rId18" Type="http://schemas.openxmlformats.org/officeDocument/2006/relationships/image" Target="../media/image158.jpeg"/><Relationship Id="rId26" Type="http://schemas.openxmlformats.org/officeDocument/2006/relationships/diagramQuickStyle" Target="../diagrams/quickStyle22.xml"/><Relationship Id="rId3" Type="http://schemas.openxmlformats.org/officeDocument/2006/relationships/notesSlide" Target="../notesSlides/notesSlide15.xml"/><Relationship Id="rId21" Type="http://schemas.openxmlformats.org/officeDocument/2006/relationships/diagramQuickStyle" Target="../diagrams/quickStyle21.xml"/><Relationship Id="rId7" Type="http://schemas.openxmlformats.org/officeDocument/2006/relationships/diagramLayout" Target="../diagrams/layout19.xml"/><Relationship Id="rId12" Type="http://schemas.openxmlformats.org/officeDocument/2006/relationships/diagramData" Target="../diagrams/data20.xml"/><Relationship Id="rId17" Type="http://schemas.openxmlformats.org/officeDocument/2006/relationships/image" Target="../media/image157.jpeg"/><Relationship Id="rId25" Type="http://schemas.openxmlformats.org/officeDocument/2006/relationships/diagramLayout" Target="../diagrams/layout22.xml"/><Relationship Id="rId2" Type="http://schemas.openxmlformats.org/officeDocument/2006/relationships/slideLayout" Target="../slideLayouts/slideLayout6.xml"/><Relationship Id="rId16" Type="http://schemas.microsoft.com/office/2007/relationships/diagramDrawing" Target="../diagrams/drawing20.xml"/><Relationship Id="rId20" Type="http://schemas.openxmlformats.org/officeDocument/2006/relationships/diagramLayout" Target="../diagrams/layout21.xml"/><Relationship Id="rId1" Type="http://schemas.openxmlformats.org/officeDocument/2006/relationships/themeOverride" Target="../theme/themeOverride26.xml"/><Relationship Id="rId6" Type="http://schemas.openxmlformats.org/officeDocument/2006/relationships/diagramData" Target="../diagrams/data19.xml"/><Relationship Id="rId11" Type="http://schemas.openxmlformats.org/officeDocument/2006/relationships/image" Target="../media/image156.jpeg"/><Relationship Id="rId24" Type="http://schemas.openxmlformats.org/officeDocument/2006/relationships/diagramData" Target="../diagrams/data22.xml"/><Relationship Id="rId5" Type="http://schemas.openxmlformats.org/officeDocument/2006/relationships/image" Target="../media/image155.jpeg"/><Relationship Id="rId15" Type="http://schemas.openxmlformats.org/officeDocument/2006/relationships/diagramColors" Target="../diagrams/colors20.xml"/><Relationship Id="rId23" Type="http://schemas.microsoft.com/office/2007/relationships/diagramDrawing" Target="../diagrams/drawing21.xml"/><Relationship Id="rId28" Type="http://schemas.microsoft.com/office/2007/relationships/diagramDrawing" Target="../diagrams/drawing22.xml"/><Relationship Id="rId10" Type="http://schemas.microsoft.com/office/2007/relationships/diagramDrawing" Target="../diagrams/drawing19.xml"/><Relationship Id="rId19" Type="http://schemas.openxmlformats.org/officeDocument/2006/relationships/diagramData" Target="../diagrams/data2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9.xml"/><Relationship Id="rId14" Type="http://schemas.openxmlformats.org/officeDocument/2006/relationships/diagramQuickStyle" Target="../diagrams/quickStyle20.xml"/><Relationship Id="rId22" Type="http://schemas.openxmlformats.org/officeDocument/2006/relationships/diagramColors" Target="../diagrams/colors21.xml"/><Relationship Id="rId27" Type="http://schemas.openxmlformats.org/officeDocument/2006/relationships/diagramColors" Target="../diagrams/colors2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13" Type="http://schemas.openxmlformats.org/officeDocument/2006/relationships/diagramLayout" Target="../diagrams/layout24.xml"/><Relationship Id="rId18" Type="http://schemas.openxmlformats.org/officeDocument/2006/relationships/diagramLayout" Target="../diagrams/layout25.xml"/><Relationship Id="rId3" Type="http://schemas.openxmlformats.org/officeDocument/2006/relationships/notesSlide" Target="../notesSlides/notesSlide16.xml"/><Relationship Id="rId21" Type="http://schemas.microsoft.com/office/2007/relationships/diagramDrawing" Target="../diagrams/drawing25.xml"/><Relationship Id="rId7" Type="http://schemas.openxmlformats.org/officeDocument/2006/relationships/diagramQuickStyle" Target="../diagrams/quickStyle23.xml"/><Relationship Id="rId12" Type="http://schemas.openxmlformats.org/officeDocument/2006/relationships/diagramData" Target="../diagrams/data24.xml"/><Relationship Id="rId17" Type="http://schemas.openxmlformats.org/officeDocument/2006/relationships/diagramData" Target="../diagrams/data25.xml"/><Relationship Id="rId2" Type="http://schemas.openxmlformats.org/officeDocument/2006/relationships/slideLayout" Target="../slideLayouts/slideLayout6.xml"/><Relationship Id="rId16" Type="http://schemas.microsoft.com/office/2007/relationships/diagramDrawing" Target="../diagrams/drawing24.xml"/><Relationship Id="rId20" Type="http://schemas.openxmlformats.org/officeDocument/2006/relationships/diagramColors" Target="../diagrams/colors25.xml"/><Relationship Id="rId1" Type="http://schemas.openxmlformats.org/officeDocument/2006/relationships/themeOverride" Target="../theme/themeOverride27.xml"/><Relationship Id="rId6" Type="http://schemas.openxmlformats.org/officeDocument/2006/relationships/diagramLayout" Target="../diagrams/layout23.xml"/><Relationship Id="rId11" Type="http://schemas.openxmlformats.org/officeDocument/2006/relationships/image" Target="../media/image160.jpeg"/><Relationship Id="rId5" Type="http://schemas.openxmlformats.org/officeDocument/2006/relationships/diagramData" Target="../diagrams/data23.xml"/><Relationship Id="rId15" Type="http://schemas.openxmlformats.org/officeDocument/2006/relationships/diagramColors" Target="../diagrams/colors24.xml"/><Relationship Id="rId10" Type="http://schemas.openxmlformats.org/officeDocument/2006/relationships/image" Target="../media/image159.jpeg"/><Relationship Id="rId19" Type="http://schemas.openxmlformats.org/officeDocument/2006/relationships/diagramQuickStyle" Target="../diagrams/quickStyle25.xml"/><Relationship Id="rId4" Type="http://schemas.openxmlformats.org/officeDocument/2006/relationships/image" Target="../media/image6.jpeg"/><Relationship Id="rId9" Type="http://schemas.microsoft.com/office/2007/relationships/diagramDrawing" Target="../diagrams/drawing23.xml"/><Relationship Id="rId14" Type="http://schemas.openxmlformats.org/officeDocument/2006/relationships/diagramQuickStyle" Target="../diagrams/quickStyle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11 258,6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1 488 074,7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1  476 816,1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1 171 173,6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1 172 962,5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1 108 020,5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1 122 139,7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 от 02.03.2021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513892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021980705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2021-2023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472704863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78450091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6007709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1716493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1 004 993,2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684 919,5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612 054,5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135 680,0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79 182,7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170 062,5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749 963,0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40 167,5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412081471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1 488 074,7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 t="3866"/>
          <a:stretch>
            <a:fillRect/>
          </a:stretch>
        </p:blipFill>
        <p:spPr bwMode="auto">
          <a:xfrm>
            <a:off x="6215074" y="88589"/>
            <a:ext cx="2571768" cy="3821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1499994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92 838,6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5170833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101 774,0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0806502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290427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679,2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656 269,5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701 702,5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2497700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428,0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949028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45 736,5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929075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29 548,9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2178966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2 061,1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9139965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36 279,4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560032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14 855,9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1443926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734942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27 825,5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5769233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50047" y="2607891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9058" y="2214554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9058" y="178592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8573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014288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584324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7 346,4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698297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4 320,4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/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27 591,7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rot="5400000" flipH="1" flipV="1">
            <a:off x="3501224" y="2571744"/>
            <a:ext cx="427834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607193" y="2036354"/>
            <a:ext cx="429422" cy="214318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135729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228347" y="928670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7677008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762193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3452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37 452,6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20068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988,3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424023,1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471116,5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322463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800119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167243,1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4646737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74 737,7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4563136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803,2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472702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21 624,8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29 303,6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4610736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116787,7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1 488 074,7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1 171 173,6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1 108 020,5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8545957"/>
              </p:ext>
            </p:extLst>
          </p:nvPr>
        </p:nvGraphicFramePr>
        <p:xfrm>
          <a:off x="1043608" y="2348880"/>
          <a:ext cx="6096347" cy="3167608"/>
        </p:xfrm>
        <a:graphic>
          <a:graphicData uri="http://schemas.openxmlformats.org/presentationml/2006/ole">
            <p:oleObj spid="_x0000_s192558" name="Worksheet" r:id="rId5" imgW="6248400" imgH="3057367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8516022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152153850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1 168 780,1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92 301,7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4 710,1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161 895,3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1 427 687,2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муниципальных программ на  2021 год  (тыс. рублей)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967 842,5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868" y="221455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107 056,7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86 607,3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5 619,1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4 491,1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37 330,9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28 091,7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24 078,7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132 186,8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25 430,3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1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4 123,7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3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967 842,5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898 720,9 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868,6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2507496655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511864975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35 160,3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46 875,9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1 447,0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2 224,7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03282" y="1373957"/>
            <a:ext cx="3096344" cy="135732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инфраструктуры- 14 787,1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357290" y="1357298"/>
            <a:ext cx="239660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20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1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2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3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20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6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8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3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10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1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60 387,0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5 914,3тыс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2 061,1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1 707,9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34 417,7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5 583,1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71538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00232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00364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4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7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11768</TotalTime>
  <Words>4945</Words>
  <Application>Microsoft Office PowerPoint</Application>
  <PresentationFormat>Экран (4:3)</PresentationFormat>
  <Paragraphs>1090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 Microsoft Office Excel 97-2003</vt:lpstr>
      <vt:lpstr> БЮДЖЕТ  для граждан </vt:lpstr>
      <vt:lpstr> К  Решению Совета депутатов  Усть-Абаканского района № 1 от 02.03.2021 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4261</cp:revision>
  <dcterms:created xsi:type="dcterms:W3CDTF">2013-11-30T21:03:12Z</dcterms:created>
  <dcterms:modified xsi:type="dcterms:W3CDTF">2021-06-02T05:59:15Z</dcterms:modified>
</cp:coreProperties>
</file>