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61" r:id="rId3"/>
    <p:sldId id="259" r:id="rId4"/>
    <p:sldId id="262" r:id="rId5"/>
    <p:sldId id="272" r:id="rId6"/>
    <p:sldId id="273" r:id="rId7"/>
    <p:sldId id="263" r:id="rId8"/>
    <p:sldId id="264" r:id="rId9"/>
    <p:sldId id="271" r:id="rId10"/>
    <p:sldId id="274" r:id="rId11"/>
    <p:sldId id="275" r:id="rId12"/>
    <p:sldId id="278" r:id="rId13"/>
    <p:sldId id="277" r:id="rId14"/>
    <p:sldId id="276" r:id="rId15"/>
    <p:sldId id="265" r:id="rId16"/>
    <p:sldId id="266" r:id="rId17"/>
    <p:sldId id="260" r:id="rId18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14T08:19:44.509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300 327 0,'27'0'31,"1"0"0,-1 28 0,-27-1 1,0 0-17,27 1 17,-27-1-17,0 0 1,0 1-1,0-1 17,0 0-1,0 1-15,0-1-16,0 0 15,0 0 1,0 1-16,0-1 15,0 0 1,0 1-16,0-1 31,0 0-15,0 1-16,28-1 16,-28 0-1,0 1 1,27-1-1,-27 0-15,0 1 32,0-1-17,0 0 17,0 0-1,0 1-31,0-1 31,0 0-15,27 1-1,-27-1 17,0 0-1,27 1-31,-27-1 15,28 0 1,-28 1-16,27-1 16,-27 0 15,0 1-15,27-28-1,-27 54 1,28-54-16,-28 55 15,27-28 1,0 0-16,-27 1 16,28-1-1,-28 0 1,27 1 0,-27-1-16,0 0 15,27 1 1,1-28-16,-28 27 15,27-27 1,-27 27 0,0 0-1,27 1 17,1-1-17,-28 0 1,27-27-16,-27 28 15,0-1 64,27-27-79,-27 27 31,0 1 47,0-1-31,0 0-16,0 1 16,27-28-47,-27 27 31,0 0 0,28-27-15,-28 28 0,27-28 15,-27 27 0,27-27-15,-27 27-1,28-27-15,-1 27 16,0-27 0,1 28-1,-1-28 1,0 0 15,1 0-15,-1 0 46,0 0-46,1 27 0,-1-27-1,0 0 1,0 0-1,1 0 17,-1 0-17,0 0 1,1 27 0,-1-27-1,0 0 16,1 28-15,-1-28 0,0 0-1,1 0 1,-1 0 15,0 0 188,-27-55-203,0 28-1,0-1-15,0 1 16,-27-27-16,0-1 15,27 28-15,-28-1 16,28 1-16,-27 27 16,27-27-16,-27 27 15,-1-28 17,28 1-1,-27 27-16,27-27 32,-27 27-31,27-28-16,-28 28 31,28-27-15,-27 27-1,0-27 1,-1-1 0,1 28-16,27-27 15,-27 27 1,0-27-16,-1 0 16,1 27-1,27-28 1,-27 1-1,-1 27 1,1-27-16,0 27 16,-1-55-16,1 55 15,0 0-15,27-27 32,-28 27-32,1-28 0,27 1 78,-27 27-63,27 27 95,0 28-110,0 27 15,27-55-15,0 28 16,1-1-16,-1-26 16,0-1-1,1 0-15,-1 1 16,-27-1 62,0 0-62,0 1 15,0-1-16,0 0 95,0 1-63,0-1-32,0 0 17,0 1 30,27-1 141,1-27-187,-1 0-1,-27 27-15,55-27 0,-28 27 16,27-27-16,-26 0 16,26 0-16,-26 0 15,-1 28 32,0-28-16,1 0 1,-1 0-17,0 0 1,28 0 0,-28 0-1,1 27 1,-1-27-16,0 0 219,0 0-173,1 0 17,-1 0 109,0 0-157,1 0 48,-56-27 187,1-28-234,27 28-1,-27 0-15,-28-28 16,28 55-16,27-27 0,-27 27 15,-1-28-15,1 28 32,27-27-17,-27 27 1,27-27 0,-28 27-1,28-28 1,-27 28-1,0 0 17,27-27-1,-28 27 0,1 0-15,27-27-16,-27 27 31,27-28-31,-28 1 31,1 27 1,0-27-17,-1-1 1,1 1 15,27 0 16,0 0-16,-27 27-15,27-28-16,-27 1 31,27 0-15,0-1-16,0 1 15,-28 0 1,28-1 0,-27 1 15,27 0-16,-27-1 1,27 1 0,-28 27-16,28-27 15,-27 27 17,27-27-17,0-1-15,-27 28 16,-1-27-16,28 0 31,-27 27 0,27-28 1,-27 1-17,-1 0-15,1-1 16,0 28-1,27-27-15,-28 0 16,1-1-16,27 1 16,-27 0-16,0-1 15,-1 1 1,1-27 0,27 26-1,-27 1-15,-1-28 16,28 28-16,-27 0 31,0-1-31,-1 1 16,1 0-16,27-1 31,0 1-15,0 0-1,-27-1 1,-1 1-16,28 0 15,-27-28 1,27 28 0,-27 27-1,27-27 17,-28-1-17,1 1 48,0 0-32,0-1 0,27 1-15,-28 27-16,1-27 47,27-1-32,-27 1 1,27 0 0,-28-1-1,1 1 1,27 0 46,-27 0 1,-1 27-48,1-28 1,0 28 15,27-27-31,-28 27 32,1-27-17,0 27 48,0-28-48,-1 28 1,28-27 46,-27 27-46,0-27 0,54 27 140,55 0-140,-28 27-1,1 0-15,-55 1 16,27-1-16,1 0 15,-1 1-15,0-1 16,28 55 0,-28-55-1,-27 0-15,28 28 16,-1-28-16,0 1 31,-27-1-31,0 0 16,0 1-16,0-1 15,0 0 1,0 1 0,0-1-1,0 0 1,27 28 0,-27-28-16,0 0 15,0 1-15,0-1 16,0 0-1,0 1 1,0-1 0,28 0-1,-28 1-15,0-1 16,0 0 0,0 1-1,0-1 1,0 0-1,27 0 1,-27 1-16,0-1 16,0 0-16,0 1 31,27-1-15,-27 0-1,28-27 1,-28 28-16,0-1 15,27 0 1,-27 1 0,27-28-1,-27 27 1,28 0 15,-28 1-31,0-1 16,27 0-16,0 0 15,-27 1 1,0-1-16,28-27 31,-28 27-31,27 1 63,-27-56 77,0-54-124,0 55-16,0 0 16,0-28-16,0 1 15,0 26-15,0 1 16,0 0 15,0 54 79,0 28-110,0 27 15,0-55-15,27 27 16,-27-26-16,0 26 15,0-26-15,28-1 16,-28 0-16,0 1 16,0-1-1,0 0 17,0 1-17,0-1 16,0 0-15,0 0 31,0 1-16,0-1-15,0 0-1,0 1 17,0-1-1,0 0 0,0 1 0,0-1-15,27-27 0,-27 27 15,0 1-15,0-1 77,0 0-46,0 1-31,27-28-1,-27 27 48,27-27-63,1 0 16,-1 27-1,0-27-15,1 0 16,26 27-16,-26-27 15,-1 0-15,0 0 16,1 0 0,-28 28 31,27-28-32,0 0 32,1 27-47,-1-27 16,0 0-1,0 0 63,1 0-62,-1 0 0,-27 27-16,27-27 93,1 0-14,-28 28-79,27-28 15,-27 27 1,0-82 156,0 28-157,0 0 1,0-1-16,-27-26 16,27 27-1,-28-28-15,1 55 16,27-27 15,0-1 0,-27 1-15,27 0 78,-28 27-79,28-28 1,0 1 0,0 0 15,-27-1-31,27 1 15,0 0 1,-27-1 0,27 1-16,0 0 47,-27 0-16,27-1-16,-28-26 1,28 26 0,0 1-1,-27 0-15,27-1 16,0 1 0,-27 0 30,27-1 1,0 1-31,27 27 109,0 0-125,1 0 16,-1 27-1,0 1-15,-27-1 16,27-27-16,-27 27 15,28-27-15,-28 28 32,27-28-17,-27 27 1,27 0 0,-27 1 46,28-28-46,-28 27 15,0 0 0,27 1-15,0 26 31,-27-27 0,0 1-16,28-1-31,-1 0 15,-27 1 1,0-1-16,27-27 16,-27 27 15,28 1-15,-28-1 15,27-27 0,-27 27-31,0 1 31,27-28-31,-27 27 16,0 0 0,28 1-1,-28-1 16,0 0-15,27-27 0,-27 27-1,0 1-15,0-1 16,27-27 0,-27 27-16,0 1 31,0-1 78,27 0-78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14T08:19:58.486"/>
    </inkml:context>
    <inkml:brush xml:id="br0">
      <inkml:brushProperty name="width" value="0.2" units="cm"/>
      <inkml:brushProperty name="height" value="0.4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0,'28'0'156,"-1"0"-140,0 0-16,1 0 15,-1 0-15,0 0 16,0 0 0,1 0-1,-1 0-15,0 0 16,1 0 62,-1 0 0,0 0-62,1 0 62,-28 28-63,27-28 48,0 27-32,-27 0-15,28-27-1,-28 28 1,27-1 15,-27 0-31,27-27 16,-27 28-16,27-28 16,-27 27-1,28-27-15,-28 27 16,0 1-1,27-1 1,0 0 31,-27 0-31,28 1-16,-1-1 15,-27 0 1,27 1-1,-27-1 17,28-27-17,-28 55-15,27-28 32,-27 0-1,0 1 0,27-28-31,-27 27 16,0 0-16,0 1 15,28-1 1,-28 0 0,0 0-1,27-27-15,-27 28 16,27-28-1,-27 27 1,0 0 0,28 1-1,-28-1 1,0 0 0,27 1-16,-27-1 15,27 0 1,-27 1-1,27-1 1,-27 0 15,28 1 1,-28-1-32,27 0 15,-27 0-15,0 1 16,27-1-1,-27 0-15,28 1 16,-28-1 0,27 0-1,0 1 1,1-1 0,-28 0-1,0 1 1,27-28-16,-27 27 15,27-27-15,-27 27 16,0 1-16,28-1 16,-1 0-16,0 0 47,-27 1-32,28-1 16,-1 0-15,-27 1 0,27-1-1,-27 0 1,27-27 0,-27 28-1,28-28 1,-28 27-16,27 0 15,0 1 1,1-1 0,-28 0-1,27 0-15,0-27 16,-27 28-16,28-1 31,-28 0-31,27 1 16,0-1-1,1 0 17,-28 1-17,27-28-15,-27 27 16,27-27 0,-27 27-1,28-27 1,-1 28-1,-27-1 1,27-27-16,0 27 31,1 1-15,-1-28-16,-27 27 16,27-27-1,-27 27 1,28-27-16,-1 27 15,0-27 1,-27 28 93,28-28-109,-28 27 94,27-27-94,0 27 31,1-27 32,-28 28 78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14T08:20:04.093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0 0 0,'27'0'94,"1"0"-78,-1 0-16,0 0 15,1 0 1,-1 0-16,28 0 16,-28 0-1,0 0 1,-27 28 406,0-1-407,0 0 1,0 1-16,0-1 16,0 0-16,0 1 15,0-1 32,0 0-31,0 1-1,27-1 17,-27 0-17,0 0 1,0 1 31,28-1-47,-28 0 15,0 1 17,0-1-17,27 0 1,-27 1 0,0-1 30,0 0-30,0 1 0,0-1-1,0 0 1</inkml:trace>
  <inkml:trace contextRef="#ctx0" brushRef="#br0" timeOffset="1266">191 492 0,'0'-27'125,"28"27"-94,-1-28-15,0 28-1,0 0-15,1 0 16,-28-27-16,27 27 16,0 0-1,1 0-15,-1 0 94,0 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14T08:20:07.276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0 276 0,'27'0'110,"1"-28"-95,26 1-15,1-28 16,27 28 0,-27 27-16,-1-54 15,-26 26-15,-28 83 188,-28-1-188,28-26 15,0 26-15,0 1 16,0-28 0,0 1-16,0-1 15,0-54 126,0-28-126,28 0-15,-1 1 16,-27 26-16,27 1 16,-27-27-1,27 26-15,1 1 16,-28 0-16,27 27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3-03-14T08:20:08.468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0 83 0,'0'-27'109,"27"27"-109,0-28 16,1 28-16,26 0 15,1 0 1,0-27-16,-1 27 15,55 0-15,-54 0 16,-28 0-16,28 0 16,-55 27 140,0 1-156,0 26 16,0 1-1,-27 0 1,-1-28-1,1 0-15,27 1 0,0-1 16,-27 0-16,-1 0 16,28 1-1,-27-1 1,27 0-16,-27-27 16,0 55-16,27-28 15,-28 1 1,28-1-16,0 0 15,0 1-15,-27-1 16,27 0-16,0 1 16,-27-1-16,27 0 15,0 0 17,0 1-1</inkml:trace>
  <inkml:trace contextRef="#ctx0" brushRef="#br0" timeOffset="984">0 547 0,'27'0'110,"55"0"-110,0 0 15,27 0 1,-54 0-16,-1 0 16,1 0-16,-28 0 0,1 0 15,-1 0 79,0 0-78,1 0-16,26 0 15,-26 0 1,-1 0-16,0 0 125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1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39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5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71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9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0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0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09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17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94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11672-03CD-4FEB-A85E-E44A0F2F29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51F95-641A-4E39-9CCB-4E6D5A7DB1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4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Word_Document1.docx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8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7.emf"/><Relationship Id="rId4" Type="http://schemas.openxmlformats.org/officeDocument/2006/relationships/image" Target="../media/image14.emf"/><Relationship Id="rId9" Type="http://schemas.openxmlformats.org/officeDocument/2006/relationships/customXml" Target="../ink/ink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BFE675E-7124-4804-BCA3-380C8F05A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41" y="1700808"/>
            <a:ext cx="7346317" cy="32006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269AB31-6F2C-4156-9337-85865E72F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292" y="4221088"/>
            <a:ext cx="1731414" cy="25239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01BDAE3-D582-4374-BD33-F3BC71076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945" y="6495093"/>
            <a:ext cx="367011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14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-180528" y="476672"/>
            <a:ext cx="8669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ТЕХНОЛОГИЧЕСКИЕ РЕШЕНИЯ ПРОЕКТА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7B19ABC-FA0B-451E-A0A7-AC5899E43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68760"/>
            <a:ext cx="9144000" cy="577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85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-180528" y="476672"/>
            <a:ext cx="8669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ТЕХНОЛОГИЧЕСКИЕ РЕШЕНИЯ ПРОЕКТА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DD3F5BF-8211-43E2-BF28-8C1526E2F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30" y="1268760"/>
            <a:ext cx="8358340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60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-180528" y="476672"/>
            <a:ext cx="8669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ТЕХНОЛОГИЧЕСКИЕ РЕШЕНИЯ ПРОЕКТА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F777DAC-63BF-422A-993C-AAACA5754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1164336"/>
            <a:ext cx="9144000" cy="569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72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-180528" y="476672"/>
            <a:ext cx="8669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ТЕХНОЛОГИЧЕСКИЕ РЕШЕНИЯ ПРОЕКТА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11657B5-F81D-4A34-8C9E-26457D15E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360"/>
            <a:ext cx="9138696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16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-180528" y="476672"/>
            <a:ext cx="8669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ТЕХНОЛОГИЧЕСКИЕ РЕШЕНИЯ ПРОЕКТА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6719E29-5C30-4F36-A6B0-DB1810CA3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6" y="1268760"/>
            <a:ext cx="9144000" cy="57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39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-324544" y="476672"/>
            <a:ext cx="8669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ПОТРЕБИТЕЛИ И РЫНОК СБЫТА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50CA269-0AF3-4384-8037-5BE9FED30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556792"/>
            <a:ext cx="6224555" cy="268856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-180528" y="548680"/>
            <a:ext cx="8669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КОНКУРЕНТНЫЕ ПРЕИМУЩЕСТВА ПРОЕКТА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75E7B86-D1CE-4400-B2B3-B029E1775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48341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91171DA-0431-4EE8-A2DC-2BB397663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204864"/>
            <a:ext cx="7913294" cy="44504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33E0472-CF73-4303-AC08-BDF6CD653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548680"/>
            <a:ext cx="7346317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1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-108520" y="476672"/>
            <a:ext cx="8669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КРАТКАЯ ИНФОРМАЦИЯ ОБ ОРГАНИЗАЦИИ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53C381-DB0F-4F86-8023-2C3754D19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30" y="2084715"/>
            <a:ext cx="8803387" cy="26885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-180528" y="188640"/>
            <a:ext cx="86693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ОБЩИЕ СВЕДЕНИЯ О ПРОЕКТЕ</a:t>
            </a:r>
          </a:p>
          <a:p>
            <a:pPr algn="r" eaLnBrk="1" hangingPunct="1"/>
            <a:endParaRPr lang="ru-RU" altLang="ru-RU" sz="2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5CB51E4-4402-417B-84B1-CFED5B53F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3" y="1484784"/>
            <a:ext cx="7632854" cy="31762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D0AF18D-E2E0-43CC-B3C3-EC42ABFC8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3420503"/>
            <a:ext cx="164606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11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-252536" y="548680"/>
            <a:ext cx="8669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ЭТАПЫ РЕАЛИЗАЦИИ ПРОЕКТА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B1C5B81-CAEE-475F-9C41-A15EAE387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23" y="1268760"/>
            <a:ext cx="8821677" cy="510889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-252536" y="548680"/>
            <a:ext cx="8669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ЭТАПЫ РЕАЛИЗАЦИИ ПРОЕКТА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21F4293-014B-45C1-88DD-3B34D73D1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8059611" cy="9571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B82B597-5D8F-43FD-914E-29E20E403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89" y="1844824"/>
            <a:ext cx="8535140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83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-252536" y="548680"/>
            <a:ext cx="8669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ЭТАПЫ РЕАЛИЗАЦИИ ПРОЕКТА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741869"/>
              </p:ext>
            </p:extLst>
          </p:nvPr>
        </p:nvGraphicFramePr>
        <p:xfrm>
          <a:off x="1331640" y="1124744"/>
          <a:ext cx="6726932" cy="543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Документ" r:id="rId4" imgW="6438705" imgH="6048824" progId="Word.Document.12">
                  <p:embed/>
                </p:oleObj>
              </mc:Choice>
              <mc:Fallback>
                <p:oleObj name="Документ" r:id="rId4" imgW="6438705" imgH="604882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1640" y="1124744"/>
                        <a:ext cx="6726932" cy="5432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1331640" y="1124744"/>
            <a:ext cx="0" cy="511256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661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-180528" y="548680"/>
            <a:ext cx="8669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ОБЪЕМ И ИСТОЧНИКИ ФИНАНСИРОВАНИЯ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318008"/>
              </p:ext>
            </p:extLst>
          </p:nvPr>
        </p:nvGraphicFramePr>
        <p:xfrm>
          <a:off x="1403648" y="1124744"/>
          <a:ext cx="6696744" cy="4109435"/>
        </p:xfrm>
        <a:graphic>
          <a:graphicData uri="http://schemas.openxmlformats.org/drawingml/2006/table">
            <a:tbl>
              <a:tblPr firstRow="1" firstCol="1" bandRow="1"/>
              <a:tblGrid>
                <a:gridCol w="360039"/>
                <a:gridCol w="2005576"/>
                <a:gridCol w="668263"/>
                <a:gridCol w="872608"/>
                <a:gridCol w="938268"/>
                <a:gridCol w="1040134"/>
                <a:gridCol w="811856"/>
              </a:tblGrid>
              <a:tr h="36103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расходов гранта, наименование товаров (работ, услуг)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Коли-чество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стоимость, рублей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 источник финансирования, рублей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68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грант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 денежные средства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1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заемные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Покупка маточного племенного поголовья 2023 года рождения, голов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«Мустанг», ООО «Аргонавт» и др.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40 000 000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20 000 000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20 000 000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Покупка барана-производителя, голов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1 500 000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1 500 000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с/х техники, ед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13 771 980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1 200 000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12 571 980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Выкуп земельных участков, шт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7 300 000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7 300 000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51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ИТОГО, руб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62 571 980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30 000 000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32 571 980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51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Итого, 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52%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603" marR="5260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-180528" y="476672"/>
            <a:ext cx="8669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ТЕХНОЛОГИЧЕСКИЕ РЕШЕНИЯ ПРОЕКТА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13AC007-A753-40E0-B5CE-2EFA1393E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96752"/>
            <a:ext cx="6840305" cy="45784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Рукописный ввод 2">
                <a:extLst>
                  <a:ext uri="{FF2B5EF4-FFF2-40B4-BE49-F238E27FC236}">
                    <a16:creationId xmlns="" xmlns:a16="http://schemas.microsoft.com/office/drawing/2014/main" id="{AA9A28B7-3376-4BA7-BA42-E2A2DD77A228}"/>
                  </a:ext>
                </a:extLst>
              </p14:cNvPr>
              <p14:cNvContentPartPr/>
              <p14:nvPr/>
            </p14:nvContentPartPr>
            <p14:xfrm>
              <a:off x="3175974" y="2890804"/>
              <a:ext cx="698400" cy="90468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AA9A28B7-3376-4BA7-BA42-E2A2DD77A2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39974" y="2818804"/>
                <a:ext cx="770040" cy="10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Рукописный ввод 5">
                <a:extLst>
                  <a:ext uri="{FF2B5EF4-FFF2-40B4-BE49-F238E27FC236}">
                    <a16:creationId xmlns="" xmlns:a16="http://schemas.microsoft.com/office/drawing/2014/main" id="{F1A4564C-07A1-4E68-B886-CE49B18016A9}"/>
                  </a:ext>
                </a:extLst>
              </p14:cNvPr>
              <p14:cNvContentPartPr/>
              <p14:nvPr/>
            </p14:nvContentPartPr>
            <p14:xfrm>
              <a:off x="3165894" y="2851204"/>
              <a:ext cx="767520" cy="92484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F1A4564C-07A1-4E68-B886-CE49B18016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9894" y="2779204"/>
                <a:ext cx="839160" cy="10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Рукописный ввод 8">
                <a:extLst>
                  <a:ext uri="{FF2B5EF4-FFF2-40B4-BE49-F238E27FC236}">
                    <a16:creationId xmlns="" xmlns:a16="http://schemas.microsoft.com/office/drawing/2014/main" id="{B00E518A-C377-484E-B6CA-5BE5AF0BC07C}"/>
                  </a:ext>
                </a:extLst>
              </p14:cNvPr>
              <p14:cNvContentPartPr/>
              <p14:nvPr/>
            </p14:nvContentPartPr>
            <p14:xfrm>
              <a:off x="3411774" y="3450964"/>
              <a:ext cx="167400" cy="24624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B00E518A-C377-484E-B6CA-5BE5AF0BC07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02774" y="3441964"/>
                <a:ext cx="18504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Рукописный ввод 9">
                <a:extLst>
                  <a:ext uri="{FF2B5EF4-FFF2-40B4-BE49-F238E27FC236}">
                    <a16:creationId xmlns="" xmlns:a16="http://schemas.microsoft.com/office/drawing/2014/main" id="{28FC244B-B475-468F-99AF-90C85095B66F}"/>
                  </a:ext>
                </a:extLst>
              </p14:cNvPr>
              <p14:cNvContentPartPr/>
              <p14:nvPr/>
            </p14:nvContentPartPr>
            <p14:xfrm>
              <a:off x="6253254" y="2919244"/>
              <a:ext cx="187200" cy="13572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28FC244B-B475-468F-99AF-90C85095B66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44254" y="2910244"/>
                <a:ext cx="20484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Рукописный ввод 12">
                <a:extLst>
                  <a:ext uri="{FF2B5EF4-FFF2-40B4-BE49-F238E27FC236}">
                    <a16:creationId xmlns="" xmlns:a16="http://schemas.microsoft.com/office/drawing/2014/main" id="{E5A9C1B0-13FA-4C35-8BA4-F9732849D386}"/>
                  </a:ext>
                </a:extLst>
              </p14:cNvPr>
              <p14:cNvContentPartPr/>
              <p14:nvPr/>
            </p14:nvContentPartPr>
            <p14:xfrm>
              <a:off x="6587694" y="2841124"/>
              <a:ext cx="265680" cy="30564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E5A9C1B0-13FA-4C35-8BA4-F9732849D38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78694" y="2832124"/>
                <a:ext cx="283320" cy="323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-180528" y="476672"/>
            <a:ext cx="8669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ru-RU" altLang="ru-RU" sz="2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ТЕХНОЛОГИЧЕСКИЕ РЕШЕНИЯ ПРОЕКТА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8B79870-2F22-43C4-8FC1-07314589E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39753"/>
            <a:ext cx="6840305" cy="45784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45AEEC1-41E3-4468-B212-2E85880D2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484784"/>
            <a:ext cx="2261812" cy="14936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C6441E9-BE8E-4B7C-92FB-887CBDC82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442" y="4149080"/>
            <a:ext cx="1530229" cy="11156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B3A298-7CDB-4780-9AD2-FAA4578346DB}"/>
              </a:ext>
            </a:extLst>
          </p:cNvPr>
          <p:cNvSpPr txBox="1"/>
          <p:nvPr/>
        </p:nvSpPr>
        <p:spPr>
          <a:xfrm>
            <a:off x="6156176" y="297843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98220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Усть-Абакан">
      <a:dk1>
        <a:srgbClr val="00B0F0"/>
      </a:dk1>
      <a:lt1>
        <a:srgbClr val="00B0F0"/>
      </a:lt1>
      <a:dk2>
        <a:srgbClr val="FFFFFF"/>
      </a:dk2>
      <a:lt2>
        <a:srgbClr val="FFFFFF"/>
      </a:lt2>
      <a:accent1>
        <a:srgbClr val="FFED00"/>
      </a:accent1>
      <a:accent2>
        <a:srgbClr val="FECC00"/>
      </a:accent2>
      <a:accent3>
        <a:srgbClr val="000000"/>
      </a:accent3>
      <a:accent4>
        <a:srgbClr val="78B833"/>
      </a:accent4>
      <a:accent5>
        <a:srgbClr val="000000"/>
      </a:accent5>
      <a:accent6>
        <a:srgbClr val="5A5136"/>
      </a:accent6>
      <a:hlink>
        <a:srgbClr val="000000"/>
      </a:hlink>
      <a:folHlink>
        <a:srgbClr val="000000"/>
      </a:folHlink>
    </a:clrScheme>
    <a:fontScheme name="Усть-Абакан">
      <a:majorFont>
        <a:latin typeface="Amazing Grotesk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</TotalTime>
  <Words>180</Words>
  <Application>Microsoft Office PowerPoint</Application>
  <PresentationFormat>Экран (4:3)</PresentationFormat>
  <Paragraphs>72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Amazing Grotesk</vt:lpstr>
      <vt:lpstr>Arial</vt:lpstr>
      <vt:lpstr>Calibri</vt:lpstr>
      <vt:lpstr>Times New Roman</vt:lpstr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</dc:creator>
  <cp:lastModifiedBy>YakuninaOI</cp:lastModifiedBy>
  <cp:revision>21</cp:revision>
  <cp:lastPrinted>2023-03-15T07:37:52Z</cp:lastPrinted>
  <dcterms:created xsi:type="dcterms:W3CDTF">2017-05-24T09:18:49Z</dcterms:created>
  <dcterms:modified xsi:type="dcterms:W3CDTF">2023-03-15T08:50:12Z</dcterms:modified>
</cp:coreProperties>
</file>