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3" r:id="rId1"/>
  </p:sldMasterIdLst>
  <p:notesMasterIdLst>
    <p:notesMasterId r:id="rId13"/>
  </p:notesMasterIdLst>
  <p:sldIdLst>
    <p:sldId id="341" r:id="rId2"/>
    <p:sldId id="383" r:id="rId3"/>
    <p:sldId id="314" r:id="rId4"/>
    <p:sldId id="344" r:id="rId5"/>
    <p:sldId id="345" r:id="rId6"/>
    <p:sldId id="357" r:id="rId7"/>
    <p:sldId id="359" r:id="rId8"/>
    <p:sldId id="352" r:id="rId9"/>
    <p:sldId id="381" r:id="rId10"/>
    <p:sldId id="384" r:id="rId11"/>
    <p:sldId id="351" r:id="rId1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FFFF99"/>
    <a:srgbClr val="FFCC66"/>
    <a:srgbClr val="CC33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89" autoAdjust="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D07DA-E533-4768-BC4B-7AD352A21A35}" type="doc">
      <dgm:prSet loTypeId="urn:microsoft.com/office/officeart/2005/8/layout/chevron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3E00700-95C8-4D72-9D2A-0FEB02F5CA76}">
      <dgm:prSet phldrT="[Текст]" custT="1"/>
      <dgm:spPr/>
      <dgm:t>
        <a:bodyPr/>
        <a:lstStyle/>
        <a:p>
          <a:r>
            <a:rPr lang="en-US" sz="2000" b="1" smtClean="0">
              <a:solidFill>
                <a:srgbClr val="663300"/>
              </a:solidFill>
              <a:latin typeface="Arial Narrow" panose="020B0606020202030204" pitchFamily="34" charset="0"/>
            </a:rPr>
            <a:t>I </a:t>
          </a:r>
          <a:r>
            <a:rPr lang="ru-RU" sz="2000" b="1" smtClean="0">
              <a:solidFill>
                <a:srgbClr val="663300"/>
              </a:solidFill>
              <a:latin typeface="Arial Narrow" panose="020B0606020202030204" pitchFamily="34" charset="0"/>
            </a:rPr>
            <a:t>этап</a:t>
          </a:r>
          <a:endParaRPr lang="ru-RU" sz="2000" b="1" dirty="0" smtClean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90A49189-17C0-4C57-925B-66E5342D29BF}" type="parTrans" cxnId="{1541840E-2E8B-4BF5-BA8E-B0A9F3D134E9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0FE0EC7B-3C1F-4934-A8DB-77BDCBA90E1F}" type="sibTrans" cxnId="{1541840E-2E8B-4BF5-BA8E-B0A9F3D134E9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89C34FDB-B1DF-4131-98E0-070E9E79C3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Arial Narrow" panose="020B0606020202030204" pitchFamily="34" charset="0"/>
            </a:rPr>
            <a:t>МОДЕРНИЗАЦИЯ ГУСЯТНИКОВ</a:t>
          </a:r>
          <a:endParaRPr lang="ru-RU" sz="20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FE2FEA15-38CE-419C-8A3B-31C1EA55DF3B}" type="parTrans" cxnId="{E9245B1D-A102-46E8-857F-9247E19E6CD6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11C4CDFE-B668-4E8E-96DD-31E121D7C1CA}" type="sibTrans" cxnId="{E9245B1D-A102-46E8-857F-9247E19E6CD6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6169FE93-F832-4080-B750-88F18485F7B0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663300"/>
              </a:solidFill>
              <a:latin typeface="Arial Narrow" panose="020B0606020202030204" pitchFamily="34" charset="0"/>
            </a:rPr>
            <a:t>II</a:t>
          </a:r>
          <a:r>
            <a:rPr lang="ru-RU" sz="2000" b="1" dirty="0" smtClean="0">
              <a:solidFill>
                <a:srgbClr val="663300"/>
              </a:solidFill>
              <a:latin typeface="Arial Narrow" panose="020B0606020202030204" pitchFamily="34" charset="0"/>
            </a:rPr>
            <a:t> этап</a:t>
          </a:r>
          <a:endParaRPr lang="ru-RU" sz="20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565F5BD3-7CE3-42F6-B81C-767F79ECDA4A}" type="sibTrans" cxnId="{9BDF9EEA-39C0-4B9C-AC44-D47FDD89321B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1F39046B-0110-473D-8FAB-92472D888FA3}" type="parTrans" cxnId="{9BDF9EEA-39C0-4B9C-AC44-D47FDD89321B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5A0DD3FD-898C-46CD-AD02-3236122EC86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 Narrow" panose="020B0606020202030204" pitchFamily="34" charset="0"/>
            </a:rPr>
            <a:t>СТРОИТЕЛЬСТВО ПРОИЗВОДСТВЕННЫХ ПОМЕЩЕНИЙ ДЛЯ ПЕРЕПЕЛОВ И ЗЕРНОХРАНИЛИЩА </a:t>
          </a:r>
          <a:endParaRPr lang="ru-RU" sz="24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0057B291-864A-44B3-93E2-CD015A067720}" type="sibTrans" cxnId="{C6A6A016-9034-496E-9CE7-5CC5DAE2B7FA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916F92C8-0D2E-468D-BACB-4F0D6D4D42B7}" type="parTrans" cxnId="{C6A6A016-9034-496E-9CE7-5CC5DAE2B7FA}">
      <dgm:prSet/>
      <dgm:spPr/>
      <dgm:t>
        <a:bodyPr/>
        <a:lstStyle/>
        <a:p>
          <a:endParaRPr lang="ru-RU" sz="2000" b="1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0BBFB40F-262F-4CB8-9B6A-DC0B467B98FC}" type="pres">
      <dgm:prSet presAssocID="{16BD07DA-E533-4768-BC4B-7AD352A21A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D9990-3331-419F-A1E6-5758664A24C6}" type="pres">
      <dgm:prSet presAssocID="{93E00700-95C8-4D72-9D2A-0FEB02F5CA76}" presName="composite" presStyleCnt="0"/>
      <dgm:spPr/>
    </dgm:pt>
    <dgm:pt modelId="{0C979B9B-2378-4B7E-B65F-876A652D6295}" type="pres">
      <dgm:prSet presAssocID="{93E00700-95C8-4D72-9D2A-0FEB02F5CA7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6B6B6-C75D-4E3B-89CD-B3653E16D761}" type="pres">
      <dgm:prSet presAssocID="{93E00700-95C8-4D72-9D2A-0FEB02F5CA76}" presName="descendantText" presStyleLbl="alignAcc1" presStyleIdx="0" presStyleCnt="2" custScaleY="132444" custLinFactNeighborX="634" custLinFactNeighborY="-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90F7A-B196-4327-AAE9-DB280FA9FF82}" type="pres">
      <dgm:prSet presAssocID="{0FE0EC7B-3C1F-4934-A8DB-77BDCBA90E1F}" presName="sp" presStyleCnt="0"/>
      <dgm:spPr/>
    </dgm:pt>
    <dgm:pt modelId="{E7D84EB7-AFA8-40D8-9F1E-E4E4F0F7F803}" type="pres">
      <dgm:prSet presAssocID="{6169FE93-F832-4080-B750-88F18485F7B0}" presName="composite" presStyleCnt="0"/>
      <dgm:spPr/>
    </dgm:pt>
    <dgm:pt modelId="{CA3AEE58-6AFD-4E81-A1B5-C8FC39D21D07}" type="pres">
      <dgm:prSet presAssocID="{6169FE93-F832-4080-B750-88F18485F7B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E6D12-607B-4467-85CF-8D5061DA3F0E}" type="pres">
      <dgm:prSet presAssocID="{6169FE93-F832-4080-B750-88F18485F7B0}" presName="descendantText" presStyleLbl="alignAcc1" presStyleIdx="1" presStyleCnt="2" custScaleY="116098" custLinFactNeighborX="2769" custLinFactNeighborY="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F9EEA-39C0-4B9C-AC44-D47FDD89321B}" srcId="{16BD07DA-E533-4768-BC4B-7AD352A21A35}" destId="{6169FE93-F832-4080-B750-88F18485F7B0}" srcOrd="1" destOrd="0" parTransId="{1F39046B-0110-473D-8FAB-92472D888FA3}" sibTransId="{565F5BD3-7CE3-42F6-B81C-767F79ECDA4A}"/>
    <dgm:cxn modelId="{A5B86041-8EE8-4E23-8C87-9ABB3DC9B54A}" type="presOf" srcId="{89C34FDB-B1DF-4131-98E0-070E9E79C361}" destId="{652E6D12-607B-4467-85CF-8D5061DA3F0E}" srcOrd="0" destOrd="0" presId="urn:microsoft.com/office/officeart/2005/8/layout/chevron2"/>
    <dgm:cxn modelId="{C6A6A016-9034-496E-9CE7-5CC5DAE2B7FA}" srcId="{93E00700-95C8-4D72-9D2A-0FEB02F5CA76}" destId="{5A0DD3FD-898C-46CD-AD02-3236122EC867}" srcOrd="0" destOrd="0" parTransId="{916F92C8-0D2E-468D-BACB-4F0D6D4D42B7}" sibTransId="{0057B291-864A-44B3-93E2-CD015A067720}"/>
    <dgm:cxn modelId="{F17F123B-7F59-415B-8146-825DB81A287B}" type="presOf" srcId="{16BD07DA-E533-4768-BC4B-7AD352A21A35}" destId="{0BBFB40F-262F-4CB8-9B6A-DC0B467B98FC}" srcOrd="0" destOrd="0" presId="urn:microsoft.com/office/officeart/2005/8/layout/chevron2"/>
    <dgm:cxn modelId="{F4E60CC5-DD6E-47D1-A2C6-09EA185B0370}" type="presOf" srcId="{93E00700-95C8-4D72-9D2A-0FEB02F5CA76}" destId="{0C979B9B-2378-4B7E-B65F-876A652D6295}" srcOrd="0" destOrd="0" presId="urn:microsoft.com/office/officeart/2005/8/layout/chevron2"/>
    <dgm:cxn modelId="{E9245B1D-A102-46E8-857F-9247E19E6CD6}" srcId="{6169FE93-F832-4080-B750-88F18485F7B0}" destId="{89C34FDB-B1DF-4131-98E0-070E9E79C361}" srcOrd="0" destOrd="0" parTransId="{FE2FEA15-38CE-419C-8A3B-31C1EA55DF3B}" sibTransId="{11C4CDFE-B668-4E8E-96DD-31E121D7C1CA}"/>
    <dgm:cxn modelId="{B1B0E928-82C9-48EF-9094-89E8AE0FA223}" type="presOf" srcId="{6169FE93-F832-4080-B750-88F18485F7B0}" destId="{CA3AEE58-6AFD-4E81-A1B5-C8FC39D21D07}" srcOrd="0" destOrd="0" presId="urn:microsoft.com/office/officeart/2005/8/layout/chevron2"/>
    <dgm:cxn modelId="{1541840E-2E8B-4BF5-BA8E-B0A9F3D134E9}" srcId="{16BD07DA-E533-4768-BC4B-7AD352A21A35}" destId="{93E00700-95C8-4D72-9D2A-0FEB02F5CA76}" srcOrd="0" destOrd="0" parTransId="{90A49189-17C0-4C57-925B-66E5342D29BF}" sibTransId="{0FE0EC7B-3C1F-4934-A8DB-77BDCBA90E1F}"/>
    <dgm:cxn modelId="{71C4B4A4-EEE5-441B-8979-55E06D243565}" type="presOf" srcId="{5A0DD3FD-898C-46CD-AD02-3236122EC867}" destId="{F0B6B6B6-C75D-4E3B-89CD-B3653E16D761}" srcOrd="0" destOrd="0" presId="urn:microsoft.com/office/officeart/2005/8/layout/chevron2"/>
    <dgm:cxn modelId="{40A230C6-2CEC-4383-9CDA-A7F6D5BB4282}" type="presParOf" srcId="{0BBFB40F-262F-4CB8-9B6A-DC0B467B98FC}" destId="{464D9990-3331-419F-A1E6-5758664A24C6}" srcOrd="0" destOrd="0" presId="urn:microsoft.com/office/officeart/2005/8/layout/chevron2"/>
    <dgm:cxn modelId="{0538CAA7-A3C0-487F-9C84-E26D0C58D9AF}" type="presParOf" srcId="{464D9990-3331-419F-A1E6-5758664A24C6}" destId="{0C979B9B-2378-4B7E-B65F-876A652D6295}" srcOrd="0" destOrd="0" presId="urn:microsoft.com/office/officeart/2005/8/layout/chevron2"/>
    <dgm:cxn modelId="{AB27BD65-2805-4C06-8ABC-89CB155E336E}" type="presParOf" srcId="{464D9990-3331-419F-A1E6-5758664A24C6}" destId="{F0B6B6B6-C75D-4E3B-89CD-B3653E16D761}" srcOrd="1" destOrd="0" presId="urn:microsoft.com/office/officeart/2005/8/layout/chevron2"/>
    <dgm:cxn modelId="{2C89AA95-7F6E-4562-A1C9-53D32E7B28DA}" type="presParOf" srcId="{0BBFB40F-262F-4CB8-9B6A-DC0B467B98FC}" destId="{AEC90F7A-B196-4327-AAE9-DB280FA9FF82}" srcOrd="1" destOrd="0" presId="urn:microsoft.com/office/officeart/2005/8/layout/chevron2"/>
    <dgm:cxn modelId="{2269426D-AED2-4CFF-84A8-72C2FA0EBFB2}" type="presParOf" srcId="{0BBFB40F-262F-4CB8-9B6A-DC0B467B98FC}" destId="{E7D84EB7-AFA8-40D8-9F1E-E4E4F0F7F803}" srcOrd="2" destOrd="0" presId="urn:microsoft.com/office/officeart/2005/8/layout/chevron2"/>
    <dgm:cxn modelId="{8DFFFD8E-5306-4BF2-81A0-8D28E881F117}" type="presParOf" srcId="{E7D84EB7-AFA8-40D8-9F1E-E4E4F0F7F803}" destId="{CA3AEE58-6AFD-4E81-A1B5-C8FC39D21D07}" srcOrd="0" destOrd="0" presId="urn:microsoft.com/office/officeart/2005/8/layout/chevron2"/>
    <dgm:cxn modelId="{8FEEEE21-83B7-4AC7-A527-025EDB918BC0}" type="presParOf" srcId="{E7D84EB7-AFA8-40D8-9F1E-E4E4F0F7F803}" destId="{652E6D12-607B-4467-85CF-8D5061DA3F0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8D3876A-AC8A-4E8E-AA6D-FFBAC0DB020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b="1" dirty="0" smtClean="0">
              <a:solidFill>
                <a:srgbClr val="663300"/>
              </a:solidFill>
              <a:latin typeface="Arial Narrow" panose="020B0606020202030204" pitchFamily="34" charset="0"/>
            </a:rPr>
            <a:t>ПЕРИОД РЕАЛИЗАЛИЗАЦИИ ПРОЕКТА -2018-2021 </a:t>
          </a:r>
          <a:r>
            <a:rPr lang="ru-RU" sz="2800" b="1" dirty="0" err="1" smtClean="0">
              <a:solidFill>
                <a:srgbClr val="663300"/>
              </a:solidFill>
              <a:latin typeface="Arial Narrow" panose="020B0606020202030204" pitchFamily="34" charset="0"/>
            </a:rPr>
            <a:t>гг</a:t>
          </a:r>
          <a:endParaRPr lang="ru-RU" sz="2800" b="1" i="0" dirty="0"/>
        </a:p>
      </dgm:t>
    </dgm:pt>
    <dgm:pt modelId="{1853684D-D841-4C8B-A568-9776FC9D6854}" type="parTrans" cxnId="{AB1B8FFB-7C94-4B07-B818-B338C335BD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 i="0" dirty="0"/>
        </a:p>
      </dgm:t>
    </dgm:pt>
    <dgm:pt modelId="{D7E39B88-0838-4696-907E-F46CC21B0303}" type="sibTrans" cxnId="{AB1B8FFB-7C94-4B07-B818-B338C335BD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 i="0" dirty="0"/>
        </a:p>
      </dgm:t>
    </dgm:pt>
    <dgm:pt modelId="{21121B47-E7D6-48F5-9CF1-B6726C51D38D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rgbClr val="663300"/>
              </a:solidFill>
              <a:latin typeface="Arial Narrow" panose="020B0606020202030204" pitchFamily="34" charset="0"/>
            </a:rPr>
            <a:t>СРОК ОКУПАЕМОСТИ ПРОЕКТА – 3 ГОДА</a:t>
          </a:r>
          <a:endParaRPr lang="ru-RU" sz="2800" b="1" i="0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6B63A5C7-2252-47A0-AEEA-0E3F003A5384}" type="parTrans" cxnId="{E360DE00-CEA4-43B3-96F1-7B6DED424FAD}">
      <dgm:prSet/>
      <dgm:spPr/>
      <dgm:t>
        <a:bodyPr/>
        <a:lstStyle/>
        <a:p>
          <a:endParaRPr lang="ru-RU" sz="1600" b="1" dirty="0"/>
        </a:p>
      </dgm:t>
    </dgm:pt>
    <dgm:pt modelId="{ABB12190-28A2-4045-81F2-63D655DB0625}" type="sibTrans" cxnId="{E360DE00-CEA4-43B3-96F1-7B6DED424FAD}">
      <dgm:prSet/>
      <dgm:spPr/>
      <dgm:t>
        <a:bodyPr/>
        <a:lstStyle/>
        <a:p>
          <a:endParaRPr lang="ru-RU" sz="1600" b="1" dirty="0"/>
        </a:p>
      </dgm:t>
    </dgm:pt>
    <dgm:pt modelId="{398973A5-69F2-4B8D-AE77-46C4A632439C}">
      <dgm:prSet custT="1"/>
      <dgm:spPr/>
      <dgm:t>
        <a:bodyPr/>
        <a:lstStyle/>
        <a:p>
          <a:r>
            <a:rPr lang="ru-RU" sz="1600" b="1" dirty="0" smtClean="0">
              <a:solidFill>
                <a:srgbClr val="663300"/>
              </a:solidFill>
              <a:latin typeface="Arial Narrow" panose="020B0606020202030204" pitchFamily="34" charset="0"/>
            </a:rPr>
            <a:t>СОЗДАНИЕ НОВЫХ РАБОЧИХ МЕСТ: - НЕ МЕНЕЕ 2 ЧЕЛОВЕК НА КОНЕЦ ПЕРВОГО ГОДА; </a:t>
          </a:r>
        </a:p>
        <a:p>
          <a:r>
            <a:rPr lang="ru-RU" sz="1600" b="1" dirty="0" smtClean="0">
              <a:solidFill>
                <a:srgbClr val="663300"/>
              </a:solidFill>
              <a:latin typeface="Arial Narrow" panose="020B0606020202030204" pitchFamily="34" charset="0"/>
            </a:rPr>
            <a:t>- НЕ МЕНЕЕ 5 ЧЕЛОВЕК НА КОНЕЦ ВТОРОГО ГОДА ПРОЕКТА;</a:t>
          </a:r>
        </a:p>
        <a:p>
          <a:r>
            <a:rPr lang="ru-RU" sz="1600" b="1" dirty="0" smtClean="0">
              <a:solidFill>
                <a:srgbClr val="663300"/>
              </a:solidFill>
              <a:latin typeface="Arial Narrow" panose="020B0606020202030204" pitchFamily="34" charset="0"/>
            </a:rPr>
            <a:t>- НЕ МЕНЕЕ 10 ЧЕЛОВЕК НА КОНЕЦ ПРОЕКТА.</a:t>
          </a:r>
          <a:endParaRPr lang="ru-RU" sz="16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9C39E741-13EB-4F62-B9BC-E84F9CA3E070}" type="parTrans" cxnId="{9622D387-C37A-4424-9E27-60950A01F161}">
      <dgm:prSet/>
      <dgm:spPr/>
      <dgm:t>
        <a:bodyPr/>
        <a:lstStyle/>
        <a:p>
          <a:endParaRPr lang="ru-RU" sz="1600" b="1" dirty="0"/>
        </a:p>
      </dgm:t>
    </dgm:pt>
    <dgm:pt modelId="{4C6635C9-7709-4D9C-BD9C-201EE909D13A}" type="sibTrans" cxnId="{9622D387-C37A-4424-9E27-60950A01F161}">
      <dgm:prSet/>
      <dgm:spPr/>
      <dgm:t>
        <a:bodyPr/>
        <a:lstStyle/>
        <a:p>
          <a:endParaRPr lang="ru-RU" sz="1600" b="1" dirty="0"/>
        </a:p>
      </dgm:t>
    </dgm:pt>
    <dgm:pt modelId="{80FDCADA-18EC-4382-AA7A-D653E5AB1D39}">
      <dgm:prSet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СРЕДНЕМЕСЯЧНАЯ ОПЛАТА ТРУДА РАБОЧИХ КФХ ШИНКОРЕНКО </a:t>
          </a:r>
        </a:p>
        <a:p>
          <a:r>
            <a:rPr lang="ru-RU" sz="2000" b="1" dirty="0" smtClean="0">
              <a:solidFill>
                <a:srgbClr val="6633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СОСТАВИТ 15000 РУБЛЕЙ.</a:t>
          </a:r>
          <a:endParaRPr lang="ru-RU" sz="20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C9F5EC5E-E5C1-42D9-BC7E-36907ED343E3}" type="parTrans" cxnId="{D462D8A5-53D9-4843-A152-EE77E3B69ECC}">
      <dgm:prSet/>
      <dgm:spPr/>
      <dgm:t>
        <a:bodyPr/>
        <a:lstStyle/>
        <a:p>
          <a:endParaRPr lang="ru-RU" sz="1600" b="1" dirty="0"/>
        </a:p>
      </dgm:t>
    </dgm:pt>
    <dgm:pt modelId="{963BD5A5-7E95-4DF0-877D-4ED1C98CBB85}" type="sibTrans" cxnId="{D462D8A5-53D9-4843-A152-EE77E3B69ECC}">
      <dgm:prSet/>
      <dgm:spPr/>
      <dgm:t>
        <a:bodyPr/>
        <a:lstStyle/>
        <a:p>
          <a:endParaRPr lang="ru-RU" sz="1600" b="1" dirty="0"/>
        </a:p>
      </dgm:t>
    </dgm:pt>
    <dgm:pt modelId="{B05EA30F-57E7-4A01-A472-2302365953CC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663300"/>
              </a:solidFill>
              <a:latin typeface="Arial Narrow" panose="020B0606020202030204" pitchFamily="34" charset="0"/>
            </a:rPr>
            <a:t>РЕНТАБЕЛЬНОСТЬ ПРОЕКТА – 20%</a:t>
          </a:r>
          <a:endParaRPr lang="ru-RU" sz="2400" b="1" i="0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6F06C394-7E4B-46BE-91FE-5455A42E9E7B}" type="parTrans" cxnId="{FDC93C8F-427B-4661-8CBA-B05CD5F35D93}">
      <dgm:prSet/>
      <dgm:spPr/>
      <dgm:t>
        <a:bodyPr/>
        <a:lstStyle/>
        <a:p>
          <a:endParaRPr lang="ru-RU" sz="1600" dirty="0"/>
        </a:p>
      </dgm:t>
    </dgm:pt>
    <dgm:pt modelId="{7EABFE57-63E8-484A-BC44-80B38C500A44}" type="sibTrans" cxnId="{FDC93C8F-427B-4661-8CBA-B05CD5F35D93}">
      <dgm:prSet/>
      <dgm:spPr/>
      <dgm:t>
        <a:bodyPr/>
        <a:lstStyle/>
        <a:p>
          <a:endParaRPr lang="ru-RU" sz="1600" dirty="0"/>
        </a:p>
      </dgm:t>
    </dgm:pt>
    <dgm:pt modelId="{46117E75-6B23-45C1-8D36-21F7B0F8B3D1}">
      <dgm:prSet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Arial Narrow" panose="020B0606020202030204" pitchFamily="34" charset="0"/>
            </a:rPr>
            <a:t>ПЛАНИРУЕМЫЕ НАЛОГОВЫЕ ОТЧИСЛЕНИЯ В ФОНДЫ СОСТАВЯТ НЕ МЕНЕЕ 1 (одного) МЛН. РУБЛЕЙ</a:t>
          </a:r>
          <a:endParaRPr lang="ru-RU" sz="20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D641FC2F-F318-463C-9B54-14B752BFA380}" type="sibTrans" cxnId="{956E644A-E84E-4BB8-9963-AFFA8BEFFAEB}">
      <dgm:prSet/>
      <dgm:spPr/>
      <dgm:t>
        <a:bodyPr/>
        <a:lstStyle/>
        <a:p>
          <a:endParaRPr lang="ru-RU" sz="1600" b="1" dirty="0"/>
        </a:p>
      </dgm:t>
    </dgm:pt>
    <dgm:pt modelId="{8359E83B-867B-49A1-89A9-ACAE55B70D12}" type="parTrans" cxnId="{956E644A-E84E-4BB8-9963-AFFA8BEFFAEB}">
      <dgm:prSet/>
      <dgm:spPr/>
      <dgm:t>
        <a:bodyPr/>
        <a:lstStyle/>
        <a:p>
          <a:endParaRPr lang="ru-RU" sz="1600" b="1" dirty="0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044ED-CA64-4B31-9930-5E2C9705F3D7}" type="pres">
      <dgm:prSet presAssocID="{A8D3876A-AC8A-4E8E-AA6D-FFBAC0DB0206}" presName="parentLin" presStyleCnt="0"/>
      <dgm:spPr/>
      <dgm:t>
        <a:bodyPr/>
        <a:lstStyle/>
        <a:p>
          <a:endParaRPr lang="ru-RU"/>
        </a:p>
      </dgm:t>
    </dgm:pt>
    <dgm:pt modelId="{10859E26-19B2-4F59-B754-97975DEF337A}" type="pres">
      <dgm:prSet presAssocID="{A8D3876A-AC8A-4E8E-AA6D-FFBAC0DB020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16D2F05-753D-47CC-A467-F15493F8F9D1}" type="pres">
      <dgm:prSet presAssocID="{A8D3876A-AC8A-4E8E-AA6D-FFBAC0DB0206}" presName="parentText" presStyleLbl="node1" presStyleIdx="0" presStyleCnt="6" custScaleX="132159" custScaleY="208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56228-F7F5-46DC-9C3D-2CDE7131696B}" type="pres">
      <dgm:prSet presAssocID="{A8D3876A-AC8A-4E8E-AA6D-FFBAC0DB0206}" presName="negativeSpace" presStyleCnt="0"/>
      <dgm:spPr/>
      <dgm:t>
        <a:bodyPr/>
        <a:lstStyle/>
        <a:p>
          <a:endParaRPr lang="ru-RU"/>
        </a:p>
      </dgm:t>
    </dgm:pt>
    <dgm:pt modelId="{A90BF6AB-0708-4C5F-85ED-321B484CBD58}" type="pres">
      <dgm:prSet presAssocID="{A8D3876A-AC8A-4E8E-AA6D-FFBAC0DB0206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E21A8-CFE3-4441-9AC5-E41625FF9181}" type="pres">
      <dgm:prSet presAssocID="{D7E39B88-0838-4696-907E-F46CC21B0303}" presName="spaceBetweenRectangles" presStyleCnt="0"/>
      <dgm:spPr/>
      <dgm:t>
        <a:bodyPr/>
        <a:lstStyle/>
        <a:p>
          <a:endParaRPr lang="ru-RU"/>
        </a:p>
      </dgm:t>
    </dgm:pt>
    <dgm:pt modelId="{CD282875-7C97-4902-AC7B-B824CC7F5777}" type="pres">
      <dgm:prSet presAssocID="{21121B47-E7D6-48F5-9CF1-B6726C51D38D}" presName="parentLin" presStyleCnt="0"/>
      <dgm:spPr/>
    </dgm:pt>
    <dgm:pt modelId="{95D33402-4CD8-4233-BD7E-DA3D7076A03D}" type="pres">
      <dgm:prSet presAssocID="{21121B47-E7D6-48F5-9CF1-B6726C51D38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13BA7B-2E18-4A47-9DFE-09C40EA76ABD}" type="pres">
      <dgm:prSet presAssocID="{21121B47-E7D6-48F5-9CF1-B6726C51D38D}" presName="parentText" presStyleLbl="node1" presStyleIdx="1" presStyleCnt="6" custScaleX="131770" custScaleY="136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2D29A-7C8A-4BD8-9692-D1B86DE4BC01}" type="pres">
      <dgm:prSet presAssocID="{21121B47-E7D6-48F5-9CF1-B6726C51D38D}" presName="negativeSpace" presStyleCnt="0"/>
      <dgm:spPr/>
    </dgm:pt>
    <dgm:pt modelId="{ECD1FB19-9AD2-4CE8-808F-3951FAA4ABDD}" type="pres">
      <dgm:prSet presAssocID="{21121B47-E7D6-48F5-9CF1-B6726C51D38D}" presName="childText" presStyleLbl="conFgAcc1" presStyleIdx="1" presStyleCnt="6">
        <dgm:presLayoutVars>
          <dgm:bulletEnabled val="1"/>
        </dgm:presLayoutVars>
      </dgm:prSet>
      <dgm:spPr/>
    </dgm:pt>
    <dgm:pt modelId="{69CA09A8-90E8-4D3A-AE2F-D77964E4D0BA}" type="pres">
      <dgm:prSet presAssocID="{ABB12190-28A2-4045-81F2-63D655DB0625}" presName="spaceBetweenRectangles" presStyleCnt="0"/>
      <dgm:spPr/>
    </dgm:pt>
    <dgm:pt modelId="{00DF8E05-B5D1-4874-A50A-48448273C535}" type="pres">
      <dgm:prSet presAssocID="{B05EA30F-57E7-4A01-A472-2302365953CC}" presName="parentLin" presStyleCnt="0"/>
      <dgm:spPr/>
    </dgm:pt>
    <dgm:pt modelId="{5E879D06-8A70-4372-8AC7-62839F310D1D}" type="pres">
      <dgm:prSet presAssocID="{B05EA30F-57E7-4A01-A472-2302365953C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35CA4B3-09A5-4C91-9B06-7910BA1313F4}" type="pres">
      <dgm:prSet presAssocID="{B05EA30F-57E7-4A01-A472-2302365953CC}" presName="parentText" presStyleLbl="node1" presStyleIdx="2" presStyleCnt="6" custScaleX="130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B643-736B-47DA-9964-BA61D9D5EFEA}" type="pres">
      <dgm:prSet presAssocID="{B05EA30F-57E7-4A01-A472-2302365953CC}" presName="negativeSpace" presStyleCnt="0"/>
      <dgm:spPr/>
    </dgm:pt>
    <dgm:pt modelId="{F8AFA326-B0A8-499A-804F-81EDEC9AC9F0}" type="pres">
      <dgm:prSet presAssocID="{B05EA30F-57E7-4A01-A472-2302365953CC}" presName="childText" presStyleLbl="conFgAcc1" presStyleIdx="2" presStyleCnt="6" custLinFactNeighborY="-31777">
        <dgm:presLayoutVars>
          <dgm:bulletEnabled val="1"/>
        </dgm:presLayoutVars>
      </dgm:prSet>
      <dgm:spPr/>
    </dgm:pt>
    <dgm:pt modelId="{FAD0059A-E363-4AAB-BF7F-04E352111E4A}" type="pres">
      <dgm:prSet presAssocID="{7EABFE57-63E8-484A-BC44-80B38C500A44}" presName="spaceBetweenRectangles" presStyleCnt="0"/>
      <dgm:spPr/>
    </dgm:pt>
    <dgm:pt modelId="{7AB603B8-1E0E-4F1E-923A-6A53D11C4B92}" type="pres">
      <dgm:prSet presAssocID="{398973A5-69F2-4B8D-AE77-46C4A632439C}" presName="parentLin" presStyleCnt="0"/>
      <dgm:spPr/>
    </dgm:pt>
    <dgm:pt modelId="{9E333304-6267-49D3-9C90-68727D8FBBE6}" type="pres">
      <dgm:prSet presAssocID="{398973A5-69F2-4B8D-AE77-46C4A632439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A32A363-84A0-44E4-AB3C-58407B7D4D17}" type="pres">
      <dgm:prSet presAssocID="{398973A5-69F2-4B8D-AE77-46C4A632439C}" presName="parentText" presStyleLbl="node1" presStyleIdx="3" presStyleCnt="6" custScaleX="131770" custScaleY="246789" custLinFactNeighborX="-1335" custLinFactNeighborY="-5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9EF82-6079-4CE9-B861-861CD8788240}" type="pres">
      <dgm:prSet presAssocID="{398973A5-69F2-4B8D-AE77-46C4A632439C}" presName="negativeSpace" presStyleCnt="0"/>
      <dgm:spPr/>
    </dgm:pt>
    <dgm:pt modelId="{2823BFEE-794D-4BCE-893E-A58E1EF37D28}" type="pres">
      <dgm:prSet presAssocID="{398973A5-69F2-4B8D-AE77-46C4A632439C}" presName="childText" presStyleLbl="conFgAcc1" presStyleIdx="3" presStyleCnt="6">
        <dgm:presLayoutVars>
          <dgm:bulletEnabled val="1"/>
        </dgm:presLayoutVars>
      </dgm:prSet>
      <dgm:spPr/>
    </dgm:pt>
    <dgm:pt modelId="{6BC883B2-C543-45B9-9718-809C6D397BE8}" type="pres">
      <dgm:prSet presAssocID="{4C6635C9-7709-4D9C-BD9C-201EE909D13A}" presName="spaceBetweenRectangles" presStyleCnt="0"/>
      <dgm:spPr/>
    </dgm:pt>
    <dgm:pt modelId="{CC2E97FA-7079-4823-B200-112CF6C9EC3B}" type="pres">
      <dgm:prSet presAssocID="{80FDCADA-18EC-4382-AA7A-D653E5AB1D39}" presName="parentLin" presStyleCnt="0"/>
      <dgm:spPr/>
    </dgm:pt>
    <dgm:pt modelId="{D9446F0A-3279-41BE-88D8-E8E594E65A05}" type="pres">
      <dgm:prSet presAssocID="{80FDCADA-18EC-4382-AA7A-D653E5AB1D3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5E065D-E058-4880-AB3E-343B01DF58BD}" type="pres">
      <dgm:prSet presAssocID="{80FDCADA-18EC-4382-AA7A-D653E5AB1D39}" presName="parentText" presStyleLbl="node1" presStyleIdx="4" presStyleCnt="6" custScaleX="131770" custScaleY="170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B3C00-D6F5-4B3C-8899-B6B811185873}" type="pres">
      <dgm:prSet presAssocID="{80FDCADA-18EC-4382-AA7A-D653E5AB1D39}" presName="negativeSpace" presStyleCnt="0"/>
      <dgm:spPr/>
    </dgm:pt>
    <dgm:pt modelId="{614A7F11-FDD2-40A1-8230-F24410E35256}" type="pres">
      <dgm:prSet presAssocID="{80FDCADA-18EC-4382-AA7A-D653E5AB1D39}" presName="childText" presStyleLbl="conFgAcc1" presStyleIdx="4" presStyleCnt="6">
        <dgm:presLayoutVars>
          <dgm:bulletEnabled val="1"/>
        </dgm:presLayoutVars>
      </dgm:prSet>
      <dgm:spPr/>
    </dgm:pt>
    <dgm:pt modelId="{CD4FCA85-21AC-43D3-B50F-EEE9C65EA1D6}" type="pres">
      <dgm:prSet presAssocID="{963BD5A5-7E95-4DF0-877D-4ED1C98CBB85}" presName="spaceBetweenRectangles" presStyleCnt="0"/>
      <dgm:spPr/>
    </dgm:pt>
    <dgm:pt modelId="{11EDB790-D8A8-4F6E-9024-C5751EF7E3C1}" type="pres">
      <dgm:prSet presAssocID="{46117E75-6B23-45C1-8D36-21F7B0F8B3D1}" presName="parentLin" presStyleCnt="0"/>
      <dgm:spPr/>
    </dgm:pt>
    <dgm:pt modelId="{C982C1B2-9AE9-485B-9E65-C63BBFB507F8}" type="pres">
      <dgm:prSet presAssocID="{46117E75-6B23-45C1-8D36-21F7B0F8B3D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B325441-55AA-4E43-9818-DD152E38ACC6}" type="pres">
      <dgm:prSet presAssocID="{46117E75-6B23-45C1-8D36-21F7B0F8B3D1}" presName="parentText" presStyleLbl="node1" presStyleIdx="5" presStyleCnt="6" custScaleX="131770" custScaleY="203091" custLinFactNeighborX="15126" custLinFactNeighborY="-1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434AC-1268-44A2-9C10-36D9B6C3C964}" type="pres">
      <dgm:prSet presAssocID="{46117E75-6B23-45C1-8D36-21F7B0F8B3D1}" presName="negativeSpace" presStyleCnt="0"/>
      <dgm:spPr/>
    </dgm:pt>
    <dgm:pt modelId="{B4AE1A1B-E2A7-4073-BE50-2F9D82E6B4D0}" type="pres">
      <dgm:prSet presAssocID="{46117E75-6B23-45C1-8D36-21F7B0F8B3D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B0D06C4-2C9B-484C-8ED3-6DDAD012D5D5}" type="presOf" srcId="{80FDCADA-18EC-4382-AA7A-D653E5AB1D39}" destId="{D9446F0A-3279-41BE-88D8-E8E594E65A05}" srcOrd="0" destOrd="0" presId="urn:microsoft.com/office/officeart/2005/8/layout/list1"/>
    <dgm:cxn modelId="{09CDBA34-5E34-411D-AE01-E357EBACA877}" type="presOf" srcId="{80FDCADA-18EC-4382-AA7A-D653E5AB1D39}" destId="{255E065D-E058-4880-AB3E-343B01DF58BD}" srcOrd="1" destOrd="0" presId="urn:microsoft.com/office/officeart/2005/8/layout/list1"/>
    <dgm:cxn modelId="{CFB29365-81BE-4FF2-8A35-7F2BFB13B92F}" type="presOf" srcId="{8C9F6F41-9212-4DF2-A2FE-53855807864F}" destId="{22A56DF4-B15D-48AE-A836-ED3D9C998538}" srcOrd="0" destOrd="0" presId="urn:microsoft.com/office/officeart/2005/8/layout/list1"/>
    <dgm:cxn modelId="{B4EC388D-4C1A-4AFB-A965-33DBC1F5B76D}" type="presOf" srcId="{B05EA30F-57E7-4A01-A472-2302365953CC}" destId="{5E879D06-8A70-4372-8AC7-62839F310D1D}" srcOrd="0" destOrd="0" presId="urn:microsoft.com/office/officeart/2005/8/layout/list1"/>
    <dgm:cxn modelId="{D462D8A5-53D9-4843-A152-EE77E3B69ECC}" srcId="{8C9F6F41-9212-4DF2-A2FE-53855807864F}" destId="{80FDCADA-18EC-4382-AA7A-D653E5AB1D39}" srcOrd="4" destOrd="0" parTransId="{C9F5EC5E-E5C1-42D9-BC7E-36907ED343E3}" sibTransId="{963BD5A5-7E95-4DF0-877D-4ED1C98CBB85}"/>
    <dgm:cxn modelId="{18BBAB0C-EA1A-4F29-876A-4729DF9FD524}" type="presOf" srcId="{46117E75-6B23-45C1-8D36-21F7B0F8B3D1}" destId="{4B325441-55AA-4E43-9818-DD152E38ACC6}" srcOrd="1" destOrd="0" presId="urn:microsoft.com/office/officeart/2005/8/layout/list1"/>
    <dgm:cxn modelId="{AB1B8FFB-7C94-4B07-B818-B338C335BD7C}" srcId="{8C9F6F41-9212-4DF2-A2FE-53855807864F}" destId="{A8D3876A-AC8A-4E8E-AA6D-FFBAC0DB0206}" srcOrd="0" destOrd="0" parTransId="{1853684D-D841-4C8B-A568-9776FC9D6854}" sibTransId="{D7E39B88-0838-4696-907E-F46CC21B0303}"/>
    <dgm:cxn modelId="{B09CC641-B872-4D4A-B301-E3C18677A613}" type="presOf" srcId="{B05EA30F-57E7-4A01-A472-2302365953CC}" destId="{E35CA4B3-09A5-4C91-9B06-7910BA1313F4}" srcOrd="1" destOrd="0" presId="urn:microsoft.com/office/officeart/2005/8/layout/list1"/>
    <dgm:cxn modelId="{B3D6FD56-8DC2-4ABB-9D01-384059DED472}" type="presOf" srcId="{21121B47-E7D6-48F5-9CF1-B6726C51D38D}" destId="{9113BA7B-2E18-4A47-9DFE-09C40EA76ABD}" srcOrd="1" destOrd="0" presId="urn:microsoft.com/office/officeart/2005/8/layout/list1"/>
    <dgm:cxn modelId="{9622D387-C37A-4424-9E27-60950A01F161}" srcId="{8C9F6F41-9212-4DF2-A2FE-53855807864F}" destId="{398973A5-69F2-4B8D-AE77-46C4A632439C}" srcOrd="3" destOrd="0" parTransId="{9C39E741-13EB-4F62-B9BC-E84F9CA3E070}" sibTransId="{4C6635C9-7709-4D9C-BD9C-201EE909D13A}"/>
    <dgm:cxn modelId="{956E644A-E84E-4BB8-9963-AFFA8BEFFAEB}" srcId="{8C9F6F41-9212-4DF2-A2FE-53855807864F}" destId="{46117E75-6B23-45C1-8D36-21F7B0F8B3D1}" srcOrd="5" destOrd="0" parTransId="{8359E83B-867B-49A1-89A9-ACAE55B70D12}" sibTransId="{D641FC2F-F318-463C-9B54-14B752BFA380}"/>
    <dgm:cxn modelId="{F2B092BE-1DC5-4159-B4BD-FC845C06503F}" type="presOf" srcId="{398973A5-69F2-4B8D-AE77-46C4A632439C}" destId="{9E333304-6267-49D3-9C90-68727D8FBBE6}" srcOrd="0" destOrd="0" presId="urn:microsoft.com/office/officeart/2005/8/layout/list1"/>
    <dgm:cxn modelId="{D306BBFE-7CEE-4C92-A741-FEE11CE2BE8A}" type="presOf" srcId="{46117E75-6B23-45C1-8D36-21F7B0F8B3D1}" destId="{C982C1B2-9AE9-485B-9E65-C63BBFB507F8}" srcOrd="0" destOrd="0" presId="urn:microsoft.com/office/officeart/2005/8/layout/list1"/>
    <dgm:cxn modelId="{FDC93C8F-427B-4661-8CBA-B05CD5F35D93}" srcId="{8C9F6F41-9212-4DF2-A2FE-53855807864F}" destId="{B05EA30F-57E7-4A01-A472-2302365953CC}" srcOrd="2" destOrd="0" parTransId="{6F06C394-7E4B-46BE-91FE-5455A42E9E7B}" sibTransId="{7EABFE57-63E8-484A-BC44-80B38C500A44}"/>
    <dgm:cxn modelId="{B4E5226E-7E1B-4729-A23F-ABF47E92F9B1}" type="presOf" srcId="{A8D3876A-AC8A-4E8E-AA6D-FFBAC0DB0206}" destId="{10859E26-19B2-4F59-B754-97975DEF337A}" srcOrd="0" destOrd="0" presId="urn:microsoft.com/office/officeart/2005/8/layout/list1"/>
    <dgm:cxn modelId="{E360DE00-CEA4-43B3-96F1-7B6DED424FAD}" srcId="{8C9F6F41-9212-4DF2-A2FE-53855807864F}" destId="{21121B47-E7D6-48F5-9CF1-B6726C51D38D}" srcOrd="1" destOrd="0" parTransId="{6B63A5C7-2252-47A0-AEEA-0E3F003A5384}" sibTransId="{ABB12190-28A2-4045-81F2-63D655DB0625}"/>
    <dgm:cxn modelId="{B823DB07-7557-4612-9497-1CD778FA9E36}" type="presOf" srcId="{A8D3876A-AC8A-4E8E-AA6D-FFBAC0DB0206}" destId="{316D2F05-753D-47CC-A467-F15493F8F9D1}" srcOrd="1" destOrd="0" presId="urn:microsoft.com/office/officeart/2005/8/layout/list1"/>
    <dgm:cxn modelId="{7CDB552A-584B-4BC9-B979-B129787016B9}" type="presOf" srcId="{21121B47-E7D6-48F5-9CF1-B6726C51D38D}" destId="{95D33402-4CD8-4233-BD7E-DA3D7076A03D}" srcOrd="0" destOrd="0" presId="urn:microsoft.com/office/officeart/2005/8/layout/list1"/>
    <dgm:cxn modelId="{46717BD8-6EAC-4642-9E35-72C035C7958C}" type="presOf" srcId="{398973A5-69F2-4B8D-AE77-46C4A632439C}" destId="{6A32A363-84A0-44E4-AB3C-58407B7D4D17}" srcOrd="1" destOrd="0" presId="urn:microsoft.com/office/officeart/2005/8/layout/list1"/>
    <dgm:cxn modelId="{EB6861B6-8259-4334-94CB-27BC0BB2E44F}" type="presParOf" srcId="{22A56DF4-B15D-48AE-A836-ED3D9C998538}" destId="{035044ED-CA64-4B31-9930-5E2C9705F3D7}" srcOrd="0" destOrd="0" presId="urn:microsoft.com/office/officeart/2005/8/layout/list1"/>
    <dgm:cxn modelId="{E1B2B1E1-2967-43AB-96D5-DD0CFA0AE9B1}" type="presParOf" srcId="{035044ED-CA64-4B31-9930-5E2C9705F3D7}" destId="{10859E26-19B2-4F59-B754-97975DEF337A}" srcOrd="0" destOrd="0" presId="urn:microsoft.com/office/officeart/2005/8/layout/list1"/>
    <dgm:cxn modelId="{C12D73E9-9568-4069-BA63-016D1C137F00}" type="presParOf" srcId="{035044ED-CA64-4B31-9930-5E2C9705F3D7}" destId="{316D2F05-753D-47CC-A467-F15493F8F9D1}" srcOrd="1" destOrd="0" presId="urn:microsoft.com/office/officeart/2005/8/layout/list1"/>
    <dgm:cxn modelId="{51381037-EDE8-4808-A4AE-DEC7A70DA87F}" type="presParOf" srcId="{22A56DF4-B15D-48AE-A836-ED3D9C998538}" destId="{3BE56228-F7F5-46DC-9C3D-2CDE7131696B}" srcOrd="1" destOrd="0" presId="urn:microsoft.com/office/officeart/2005/8/layout/list1"/>
    <dgm:cxn modelId="{B3DC54C9-B4D2-44DD-8D5C-2803C54C9CA9}" type="presParOf" srcId="{22A56DF4-B15D-48AE-A836-ED3D9C998538}" destId="{A90BF6AB-0708-4C5F-85ED-321B484CBD58}" srcOrd="2" destOrd="0" presId="urn:microsoft.com/office/officeart/2005/8/layout/list1"/>
    <dgm:cxn modelId="{BB903B48-6970-4999-A7D3-C396456DA171}" type="presParOf" srcId="{22A56DF4-B15D-48AE-A836-ED3D9C998538}" destId="{92BE21A8-CFE3-4441-9AC5-E41625FF9181}" srcOrd="3" destOrd="0" presId="urn:microsoft.com/office/officeart/2005/8/layout/list1"/>
    <dgm:cxn modelId="{43197278-16C7-4839-984E-B5E4CFC89D56}" type="presParOf" srcId="{22A56DF4-B15D-48AE-A836-ED3D9C998538}" destId="{CD282875-7C97-4902-AC7B-B824CC7F5777}" srcOrd="4" destOrd="0" presId="urn:microsoft.com/office/officeart/2005/8/layout/list1"/>
    <dgm:cxn modelId="{05AC37C0-7ACE-4374-8303-98E6D439C6CA}" type="presParOf" srcId="{CD282875-7C97-4902-AC7B-B824CC7F5777}" destId="{95D33402-4CD8-4233-BD7E-DA3D7076A03D}" srcOrd="0" destOrd="0" presId="urn:microsoft.com/office/officeart/2005/8/layout/list1"/>
    <dgm:cxn modelId="{0FFF7684-3E49-4BC0-ADFA-1094179D039F}" type="presParOf" srcId="{CD282875-7C97-4902-AC7B-B824CC7F5777}" destId="{9113BA7B-2E18-4A47-9DFE-09C40EA76ABD}" srcOrd="1" destOrd="0" presId="urn:microsoft.com/office/officeart/2005/8/layout/list1"/>
    <dgm:cxn modelId="{6E20919E-A80D-46EA-856C-29B618822065}" type="presParOf" srcId="{22A56DF4-B15D-48AE-A836-ED3D9C998538}" destId="{9952D29A-7C8A-4BD8-9692-D1B86DE4BC01}" srcOrd="5" destOrd="0" presId="urn:microsoft.com/office/officeart/2005/8/layout/list1"/>
    <dgm:cxn modelId="{4D2B1CEE-B35D-4135-B94F-2A1010F27D19}" type="presParOf" srcId="{22A56DF4-B15D-48AE-A836-ED3D9C998538}" destId="{ECD1FB19-9AD2-4CE8-808F-3951FAA4ABDD}" srcOrd="6" destOrd="0" presId="urn:microsoft.com/office/officeart/2005/8/layout/list1"/>
    <dgm:cxn modelId="{FD2BEBDF-ADDF-4055-8514-2989B0FE1A6F}" type="presParOf" srcId="{22A56DF4-B15D-48AE-A836-ED3D9C998538}" destId="{69CA09A8-90E8-4D3A-AE2F-D77964E4D0BA}" srcOrd="7" destOrd="0" presId="urn:microsoft.com/office/officeart/2005/8/layout/list1"/>
    <dgm:cxn modelId="{C82246C8-F5F4-4C53-A2C1-D229F6A133DD}" type="presParOf" srcId="{22A56DF4-B15D-48AE-A836-ED3D9C998538}" destId="{00DF8E05-B5D1-4874-A50A-48448273C535}" srcOrd="8" destOrd="0" presId="urn:microsoft.com/office/officeart/2005/8/layout/list1"/>
    <dgm:cxn modelId="{0A344E30-7B95-423A-838E-EA1250093669}" type="presParOf" srcId="{00DF8E05-B5D1-4874-A50A-48448273C535}" destId="{5E879D06-8A70-4372-8AC7-62839F310D1D}" srcOrd="0" destOrd="0" presId="urn:microsoft.com/office/officeart/2005/8/layout/list1"/>
    <dgm:cxn modelId="{2E68E515-C32C-4EA9-ABFA-B874F26E3CA2}" type="presParOf" srcId="{00DF8E05-B5D1-4874-A50A-48448273C535}" destId="{E35CA4B3-09A5-4C91-9B06-7910BA1313F4}" srcOrd="1" destOrd="0" presId="urn:microsoft.com/office/officeart/2005/8/layout/list1"/>
    <dgm:cxn modelId="{87DC74F4-163D-4BC5-ABD6-7760FE6DBA69}" type="presParOf" srcId="{22A56DF4-B15D-48AE-A836-ED3D9C998538}" destId="{CE50B643-736B-47DA-9964-BA61D9D5EFEA}" srcOrd="9" destOrd="0" presId="urn:microsoft.com/office/officeart/2005/8/layout/list1"/>
    <dgm:cxn modelId="{435905D1-0ADD-4A55-9F0F-865B9A594422}" type="presParOf" srcId="{22A56DF4-B15D-48AE-A836-ED3D9C998538}" destId="{F8AFA326-B0A8-499A-804F-81EDEC9AC9F0}" srcOrd="10" destOrd="0" presId="urn:microsoft.com/office/officeart/2005/8/layout/list1"/>
    <dgm:cxn modelId="{F7AE27F4-CB22-4533-98A3-D9C00080269E}" type="presParOf" srcId="{22A56DF4-B15D-48AE-A836-ED3D9C998538}" destId="{FAD0059A-E363-4AAB-BF7F-04E352111E4A}" srcOrd="11" destOrd="0" presId="urn:microsoft.com/office/officeart/2005/8/layout/list1"/>
    <dgm:cxn modelId="{FF99DE1C-30C1-49BC-B17D-E97F651334B9}" type="presParOf" srcId="{22A56DF4-B15D-48AE-A836-ED3D9C998538}" destId="{7AB603B8-1E0E-4F1E-923A-6A53D11C4B92}" srcOrd="12" destOrd="0" presId="urn:microsoft.com/office/officeart/2005/8/layout/list1"/>
    <dgm:cxn modelId="{8959C62F-9993-4923-8054-C22506067B3B}" type="presParOf" srcId="{7AB603B8-1E0E-4F1E-923A-6A53D11C4B92}" destId="{9E333304-6267-49D3-9C90-68727D8FBBE6}" srcOrd="0" destOrd="0" presId="urn:microsoft.com/office/officeart/2005/8/layout/list1"/>
    <dgm:cxn modelId="{FC4B1581-9830-40E5-9D86-A39B20E52FDB}" type="presParOf" srcId="{7AB603B8-1E0E-4F1E-923A-6A53D11C4B92}" destId="{6A32A363-84A0-44E4-AB3C-58407B7D4D17}" srcOrd="1" destOrd="0" presId="urn:microsoft.com/office/officeart/2005/8/layout/list1"/>
    <dgm:cxn modelId="{171F0977-94F2-4132-908E-841E200D336A}" type="presParOf" srcId="{22A56DF4-B15D-48AE-A836-ED3D9C998538}" destId="{F379EF82-6079-4CE9-B861-861CD8788240}" srcOrd="13" destOrd="0" presId="urn:microsoft.com/office/officeart/2005/8/layout/list1"/>
    <dgm:cxn modelId="{569BD15F-8BF3-43D0-90C1-886FA61A2472}" type="presParOf" srcId="{22A56DF4-B15D-48AE-A836-ED3D9C998538}" destId="{2823BFEE-794D-4BCE-893E-A58E1EF37D28}" srcOrd="14" destOrd="0" presId="urn:microsoft.com/office/officeart/2005/8/layout/list1"/>
    <dgm:cxn modelId="{7629C12E-9407-4CDD-8B4A-FCAFC34A0145}" type="presParOf" srcId="{22A56DF4-B15D-48AE-A836-ED3D9C998538}" destId="{6BC883B2-C543-45B9-9718-809C6D397BE8}" srcOrd="15" destOrd="0" presId="urn:microsoft.com/office/officeart/2005/8/layout/list1"/>
    <dgm:cxn modelId="{35530559-BFD8-4E45-9765-3C66445089D0}" type="presParOf" srcId="{22A56DF4-B15D-48AE-A836-ED3D9C998538}" destId="{CC2E97FA-7079-4823-B200-112CF6C9EC3B}" srcOrd="16" destOrd="0" presId="urn:microsoft.com/office/officeart/2005/8/layout/list1"/>
    <dgm:cxn modelId="{823BF23A-BF8B-46AF-A4C5-147231A8FA61}" type="presParOf" srcId="{CC2E97FA-7079-4823-B200-112CF6C9EC3B}" destId="{D9446F0A-3279-41BE-88D8-E8E594E65A05}" srcOrd="0" destOrd="0" presId="urn:microsoft.com/office/officeart/2005/8/layout/list1"/>
    <dgm:cxn modelId="{838CAEB8-0BB0-40F5-AA40-488694D8A363}" type="presParOf" srcId="{CC2E97FA-7079-4823-B200-112CF6C9EC3B}" destId="{255E065D-E058-4880-AB3E-343B01DF58BD}" srcOrd="1" destOrd="0" presId="urn:microsoft.com/office/officeart/2005/8/layout/list1"/>
    <dgm:cxn modelId="{7FEFB27D-D7C4-4FF8-A324-7C7BB4F52EAA}" type="presParOf" srcId="{22A56DF4-B15D-48AE-A836-ED3D9C998538}" destId="{BFEB3C00-D6F5-4B3C-8899-B6B811185873}" srcOrd="17" destOrd="0" presId="urn:microsoft.com/office/officeart/2005/8/layout/list1"/>
    <dgm:cxn modelId="{EEE9B2A1-DB02-4EA0-9487-5A61DE0D4314}" type="presParOf" srcId="{22A56DF4-B15D-48AE-A836-ED3D9C998538}" destId="{614A7F11-FDD2-40A1-8230-F24410E35256}" srcOrd="18" destOrd="0" presId="urn:microsoft.com/office/officeart/2005/8/layout/list1"/>
    <dgm:cxn modelId="{26EDC02A-A8F1-409D-9ABB-430B52C72E4F}" type="presParOf" srcId="{22A56DF4-B15D-48AE-A836-ED3D9C998538}" destId="{CD4FCA85-21AC-43D3-B50F-EEE9C65EA1D6}" srcOrd="19" destOrd="0" presId="urn:microsoft.com/office/officeart/2005/8/layout/list1"/>
    <dgm:cxn modelId="{4463D503-CB4A-4C0A-9630-DEAF80DE2505}" type="presParOf" srcId="{22A56DF4-B15D-48AE-A836-ED3D9C998538}" destId="{11EDB790-D8A8-4F6E-9024-C5751EF7E3C1}" srcOrd="20" destOrd="0" presId="urn:microsoft.com/office/officeart/2005/8/layout/list1"/>
    <dgm:cxn modelId="{DC216BF8-7592-4D61-85FD-D4645753C394}" type="presParOf" srcId="{11EDB790-D8A8-4F6E-9024-C5751EF7E3C1}" destId="{C982C1B2-9AE9-485B-9E65-C63BBFB507F8}" srcOrd="0" destOrd="0" presId="urn:microsoft.com/office/officeart/2005/8/layout/list1"/>
    <dgm:cxn modelId="{9362373A-7E47-4D78-B2AB-1D71DF250D96}" type="presParOf" srcId="{11EDB790-D8A8-4F6E-9024-C5751EF7E3C1}" destId="{4B325441-55AA-4E43-9818-DD152E38ACC6}" srcOrd="1" destOrd="0" presId="urn:microsoft.com/office/officeart/2005/8/layout/list1"/>
    <dgm:cxn modelId="{81BAE13F-A274-4EB0-84C6-1762C864BBF3}" type="presParOf" srcId="{22A56DF4-B15D-48AE-A836-ED3D9C998538}" destId="{605434AC-1268-44A2-9C10-36D9B6C3C964}" srcOrd="21" destOrd="0" presId="urn:microsoft.com/office/officeart/2005/8/layout/list1"/>
    <dgm:cxn modelId="{DC956181-B469-4AB7-9379-5CDA9761E24F}" type="presParOf" srcId="{22A56DF4-B15D-48AE-A836-ED3D9C998538}" destId="{B4AE1A1B-E2A7-4073-BE50-2F9D82E6B4D0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1121B47-E7D6-48F5-9CF1-B6726C51D38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663300"/>
              </a:solidFill>
              <a:latin typeface="Arial Narrow" panose="020B0606020202030204" pitchFamily="34" charset="0"/>
            </a:rPr>
            <a:t>АВТОМАТИЗАЦИЯ ПРОИЗВОДСТВЕННОГО ПРОЦЕССА ЗА СЧЕТ ПРИОБРЕТЕНИЯ КЛЕТОК СО СПЕЦИАЛИЗИРОВАННЫМ ОБОРУДОВАНИЕМ</a:t>
          </a:r>
          <a:endParaRPr lang="ru-RU" sz="1800" b="1" i="0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6B63A5C7-2252-47A0-AEEA-0E3F003A5384}" type="parTrans" cxnId="{E360DE00-CEA4-43B3-96F1-7B6DED424FAD}">
      <dgm:prSet/>
      <dgm:spPr/>
      <dgm:t>
        <a:bodyPr/>
        <a:lstStyle/>
        <a:p>
          <a:endParaRPr lang="ru-RU" sz="1600" b="1" dirty="0"/>
        </a:p>
      </dgm:t>
    </dgm:pt>
    <dgm:pt modelId="{ABB12190-28A2-4045-81F2-63D655DB0625}" type="sibTrans" cxnId="{E360DE00-CEA4-43B3-96F1-7B6DED424FAD}">
      <dgm:prSet/>
      <dgm:spPr/>
      <dgm:t>
        <a:bodyPr/>
        <a:lstStyle/>
        <a:p>
          <a:endParaRPr lang="ru-RU" sz="1600" b="1" dirty="0"/>
        </a:p>
      </dgm:t>
    </dgm:pt>
    <dgm:pt modelId="{398973A5-69F2-4B8D-AE77-46C4A632439C}">
      <dgm:prSet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Arial Narrow" panose="020B0606020202030204" pitchFamily="34" charset="0"/>
            </a:rPr>
            <a:t>ОТКРЫТИЕ НОВЫХ  ВАКАНСИЙ,  ПОЗВОЛЯЮЩИХ ОБЕСПЕЧИТЬ СЕЛЬСКОЕ НАСЕЛЕНИЕ РАБОЧИМИ МЕСТАМИ</a:t>
          </a:r>
          <a:endParaRPr lang="ru-RU" sz="20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9C39E741-13EB-4F62-B9BC-E84F9CA3E070}" type="parTrans" cxnId="{9622D387-C37A-4424-9E27-60950A01F161}">
      <dgm:prSet/>
      <dgm:spPr/>
      <dgm:t>
        <a:bodyPr/>
        <a:lstStyle/>
        <a:p>
          <a:endParaRPr lang="ru-RU" sz="1600" b="1" dirty="0"/>
        </a:p>
      </dgm:t>
    </dgm:pt>
    <dgm:pt modelId="{4C6635C9-7709-4D9C-BD9C-201EE909D13A}" type="sibTrans" cxnId="{9622D387-C37A-4424-9E27-60950A01F161}">
      <dgm:prSet/>
      <dgm:spPr/>
      <dgm:t>
        <a:bodyPr/>
        <a:lstStyle/>
        <a:p>
          <a:endParaRPr lang="ru-RU" sz="1600" b="1" dirty="0"/>
        </a:p>
      </dgm:t>
    </dgm:pt>
    <dgm:pt modelId="{80FDCADA-18EC-4382-AA7A-D653E5AB1D39}">
      <dgm:prSet custT="1"/>
      <dgm:spPr/>
      <dgm:t>
        <a:bodyPr/>
        <a:lstStyle/>
        <a:p>
          <a:r>
            <a:rPr lang="ru-RU" sz="1800" b="1" dirty="0" smtClean="0">
              <a:solidFill>
                <a:srgbClr val="6633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НАЛИЧИЕ ПЛАТЕЖЕСПОСОБНОГО СПРОСА НА ПРОИЗВОДИМУЮ ПРОДУКЦИЮ ИЗ-ЗА ОТСУТСТВИЯ КОНКУРЕНТОВ В БЛИЗЛЕЖАЩИХ НАСЕЛЕННЫХ ПУНКТАХ</a:t>
          </a:r>
          <a:endParaRPr lang="ru-RU" sz="18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C9F5EC5E-E5C1-42D9-BC7E-36907ED343E3}" type="parTrans" cxnId="{D462D8A5-53D9-4843-A152-EE77E3B69ECC}">
      <dgm:prSet/>
      <dgm:spPr/>
      <dgm:t>
        <a:bodyPr/>
        <a:lstStyle/>
        <a:p>
          <a:endParaRPr lang="ru-RU" sz="1600" b="1" dirty="0"/>
        </a:p>
      </dgm:t>
    </dgm:pt>
    <dgm:pt modelId="{963BD5A5-7E95-4DF0-877D-4ED1C98CBB85}" type="sibTrans" cxnId="{D462D8A5-53D9-4843-A152-EE77E3B69ECC}">
      <dgm:prSet/>
      <dgm:spPr/>
      <dgm:t>
        <a:bodyPr/>
        <a:lstStyle/>
        <a:p>
          <a:endParaRPr lang="ru-RU" sz="1600" b="1" dirty="0"/>
        </a:p>
      </dgm:t>
    </dgm:pt>
    <dgm:pt modelId="{46117E75-6B23-45C1-8D36-21F7B0F8B3D1}">
      <dgm:prSet custT="1"/>
      <dgm:spPr/>
      <dgm:t>
        <a:bodyPr/>
        <a:lstStyle/>
        <a:p>
          <a:r>
            <a:rPr lang="ru-RU" sz="1800" b="1" dirty="0" smtClean="0">
              <a:solidFill>
                <a:srgbClr val="663300"/>
              </a:solidFill>
              <a:latin typeface="Arial Narrow" panose="020B0606020202030204" pitchFamily="34" charset="0"/>
            </a:rPr>
            <a:t>РАСШИРЕНИЕ  АССОРТИМЕНТА  ВЫПУСКАЕМОЙ НА РЫНОК ПРОДУКЦИИ.</a:t>
          </a:r>
          <a:endParaRPr lang="ru-RU" sz="1800" b="1" dirty="0">
            <a:solidFill>
              <a:srgbClr val="663300"/>
            </a:solidFill>
            <a:latin typeface="Arial Narrow" panose="020B0606020202030204" pitchFamily="34" charset="0"/>
          </a:endParaRPr>
        </a:p>
      </dgm:t>
    </dgm:pt>
    <dgm:pt modelId="{8359E83B-867B-49A1-89A9-ACAE55B70D12}" type="parTrans" cxnId="{956E644A-E84E-4BB8-9963-AFFA8BEFFAEB}">
      <dgm:prSet/>
      <dgm:spPr/>
      <dgm:t>
        <a:bodyPr/>
        <a:lstStyle/>
        <a:p>
          <a:endParaRPr lang="ru-RU" sz="1600" b="1" dirty="0"/>
        </a:p>
      </dgm:t>
    </dgm:pt>
    <dgm:pt modelId="{D641FC2F-F318-463C-9B54-14B752BFA380}" type="sibTrans" cxnId="{956E644A-E84E-4BB8-9963-AFFA8BEFFAEB}">
      <dgm:prSet/>
      <dgm:spPr/>
      <dgm:t>
        <a:bodyPr/>
        <a:lstStyle/>
        <a:p>
          <a:endParaRPr lang="ru-RU" sz="1600" b="1" dirty="0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82875-7C97-4902-AC7B-B824CC7F5777}" type="pres">
      <dgm:prSet presAssocID="{21121B47-E7D6-48F5-9CF1-B6726C51D38D}" presName="parentLin" presStyleCnt="0"/>
      <dgm:spPr/>
    </dgm:pt>
    <dgm:pt modelId="{95D33402-4CD8-4233-BD7E-DA3D7076A03D}" type="pres">
      <dgm:prSet presAssocID="{21121B47-E7D6-48F5-9CF1-B6726C51D38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113BA7B-2E18-4A47-9DFE-09C40EA76ABD}" type="pres">
      <dgm:prSet presAssocID="{21121B47-E7D6-48F5-9CF1-B6726C51D38D}" presName="parentText" presStyleLbl="node1" presStyleIdx="0" presStyleCnt="4" custScaleX="131770" custScaleY="136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2D29A-7C8A-4BD8-9692-D1B86DE4BC01}" type="pres">
      <dgm:prSet presAssocID="{21121B47-E7D6-48F5-9CF1-B6726C51D38D}" presName="negativeSpace" presStyleCnt="0"/>
      <dgm:spPr/>
    </dgm:pt>
    <dgm:pt modelId="{ECD1FB19-9AD2-4CE8-808F-3951FAA4ABDD}" type="pres">
      <dgm:prSet presAssocID="{21121B47-E7D6-48F5-9CF1-B6726C51D38D}" presName="childText" presStyleLbl="conFgAcc1" presStyleIdx="0" presStyleCnt="4">
        <dgm:presLayoutVars>
          <dgm:bulletEnabled val="1"/>
        </dgm:presLayoutVars>
      </dgm:prSet>
      <dgm:spPr/>
    </dgm:pt>
    <dgm:pt modelId="{69CA09A8-90E8-4D3A-AE2F-D77964E4D0BA}" type="pres">
      <dgm:prSet presAssocID="{ABB12190-28A2-4045-81F2-63D655DB0625}" presName="spaceBetweenRectangles" presStyleCnt="0"/>
      <dgm:spPr/>
    </dgm:pt>
    <dgm:pt modelId="{7AB603B8-1E0E-4F1E-923A-6A53D11C4B92}" type="pres">
      <dgm:prSet presAssocID="{398973A5-69F2-4B8D-AE77-46C4A632439C}" presName="parentLin" presStyleCnt="0"/>
      <dgm:spPr/>
    </dgm:pt>
    <dgm:pt modelId="{9E333304-6267-49D3-9C90-68727D8FBBE6}" type="pres">
      <dgm:prSet presAssocID="{398973A5-69F2-4B8D-AE77-46C4A632439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32A363-84A0-44E4-AB3C-58407B7D4D17}" type="pres">
      <dgm:prSet presAssocID="{398973A5-69F2-4B8D-AE77-46C4A632439C}" presName="parentText" presStyleLbl="node1" presStyleIdx="1" presStyleCnt="4" custScaleX="131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9EF82-6079-4CE9-B861-861CD8788240}" type="pres">
      <dgm:prSet presAssocID="{398973A5-69F2-4B8D-AE77-46C4A632439C}" presName="negativeSpace" presStyleCnt="0"/>
      <dgm:spPr/>
    </dgm:pt>
    <dgm:pt modelId="{2823BFEE-794D-4BCE-893E-A58E1EF37D28}" type="pres">
      <dgm:prSet presAssocID="{398973A5-69F2-4B8D-AE77-46C4A632439C}" presName="childText" presStyleLbl="conFgAcc1" presStyleIdx="1" presStyleCnt="4">
        <dgm:presLayoutVars>
          <dgm:bulletEnabled val="1"/>
        </dgm:presLayoutVars>
      </dgm:prSet>
      <dgm:spPr/>
    </dgm:pt>
    <dgm:pt modelId="{6BC883B2-C543-45B9-9718-809C6D397BE8}" type="pres">
      <dgm:prSet presAssocID="{4C6635C9-7709-4D9C-BD9C-201EE909D13A}" presName="spaceBetweenRectangles" presStyleCnt="0"/>
      <dgm:spPr/>
    </dgm:pt>
    <dgm:pt modelId="{CC2E97FA-7079-4823-B200-112CF6C9EC3B}" type="pres">
      <dgm:prSet presAssocID="{80FDCADA-18EC-4382-AA7A-D653E5AB1D39}" presName="parentLin" presStyleCnt="0"/>
      <dgm:spPr/>
    </dgm:pt>
    <dgm:pt modelId="{D9446F0A-3279-41BE-88D8-E8E594E65A05}" type="pres">
      <dgm:prSet presAssocID="{80FDCADA-18EC-4382-AA7A-D653E5AB1D3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5E065D-E058-4880-AB3E-343B01DF58BD}" type="pres">
      <dgm:prSet presAssocID="{80FDCADA-18EC-4382-AA7A-D653E5AB1D39}" presName="parentText" presStyleLbl="node1" presStyleIdx="2" presStyleCnt="4" custScaleX="131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B3C00-D6F5-4B3C-8899-B6B811185873}" type="pres">
      <dgm:prSet presAssocID="{80FDCADA-18EC-4382-AA7A-D653E5AB1D39}" presName="negativeSpace" presStyleCnt="0"/>
      <dgm:spPr/>
    </dgm:pt>
    <dgm:pt modelId="{614A7F11-FDD2-40A1-8230-F24410E35256}" type="pres">
      <dgm:prSet presAssocID="{80FDCADA-18EC-4382-AA7A-D653E5AB1D39}" presName="childText" presStyleLbl="conFgAcc1" presStyleIdx="2" presStyleCnt="4">
        <dgm:presLayoutVars>
          <dgm:bulletEnabled val="1"/>
        </dgm:presLayoutVars>
      </dgm:prSet>
      <dgm:spPr/>
    </dgm:pt>
    <dgm:pt modelId="{CD4FCA85-21AC-43D3-B50F-EEE9C65EA1D6}" type="pres">
      <dgm:prSet presAssocID="{963BD5A5-7E95-4DF0-877D-4ED1C98CBB85}" presName="spaceBetweenRectangles" presStyleCnt="0"/>
      <dgm:spPr/>
    </dgm:pt>
    <dgm:pt modelId="{11EDB790-D8A8-4F6E-9024-C5751EF7E3C1}" type="pres">
      <dgm:prSet presAssocID="{46117E75-6B23-45C1-8D36-21F7B0F8B3D1}" presName="parentLin" presStyleCnt="0"/>
      <dgm:spPr/>
    </dgm:pt>
    <dgm:pt modelId="{C982C1B2-9AE9-485B-9E65-C63BBFB507F8}" type="pres">
      <dgm:prSet presAssocID="{46117E75-6B23-45C1-8D36-21F7B0F8B3D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325441-55AA-4E43-9818-DD152E38ACC6}" type="pres">
      <dgm:prSet presAssocID="{46117E75-6B23-45C1-8D36-21F7B0F8B3D1}" presName="parentText" presStyleLbl="node1" presStyleIdx="3" presStyleCnt="4" custScaleX="131770" custScaleY="135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434AC-1268-44A2-9C10-36D9B6C3C964}" type="pres">
      <dgm:prSet presAssocID="{46117E75-6B23-45C1-8D36-21F7B0F8B3D1}" presName="negativeSpace" presStyleCnt="0"/>
      <dgm:spPr/>
    </dgm:pt>
    <dgm:pt modelId="{B4AE1A1B-E2A7-4073-BE50-2F9D82E6B4D0}" type="pres">
      <dgm:prSet presAssocID="{46117E75-6B23-45C1-8D36-21F7B0F8B3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AA4A96-AC1F-4261-B552-60580B8AAC0A}" type="presOf" srcId="{80FDCADA-18EC-4382-AA7A-D653E5AB1D39}" destId="{D9446F0A-3279-41BE-88D8-E8E594E65A05}" srcOrd="0" destOrd="0" presId="urn:microsoft.com/office/officeart/2005/8/layout/list1"/>
    <dgm:cxn modelId="{CDC8FA61-3BB4-4CB8-9157-847AFFD37150}" type="presOf" srcId="{8C9F6F41-9212-4DF2-A2FE-53855807864F}" destId="{22A56DF4-B15D-48AE-A836-ED3D9C998538}" srcOrd="0" destOrd="0" presId="urn:microsoft.com/office/officeart/2005/8/layout/list1"/>
    <dgm:cxn modelId="{90E45864-50E9-4B8E-BE0A-9044C3223045}" type="presOf" srcId="{398973A5-69F2-4B8D-AE77-46C4A632439C}" destId="{6A32A363-84A0-44E4-AB3C-58407B7D4D17}" srcOrd="1" destOrd="0" presId="urn:microsoft.com/office/officeart/2005/8/layout/list1"/>
    <dgm:cxn modelId="{9622D387-C37A-4424-9E27-60950A01F161}" srcId="{8C9F6F41-9212-4DF2-A2FE-53855807864F}" destId="{398973A5-69F2-4B8D-AE77-46C4A632439C}" srcOrd="1" destOrd="0" parTransId="{9C39E741-13EB-4F62-B9BC-E84F9CA3E070}" sibTransId="{4C6635C9-7709-4D9C-BD9C-201EE909D13A}"/>
    <dgm:cxn modelId="{6DE4025B-1B12-4309-85D0-F0519EBB9552}" type="presOf" srcId="{398973A5-69F2-4B8D-AE77-46C4A632439C}" destId="{9E333304-6267-49D3-9C90-68727D8FBBE6}" srcOrd="0" destOrd="0" presId="urn:microsoft.com/office/officeart/2005/8/layout/list1"/>
    <dgm:cxn modelId="{8EDFC0AD-9D84-4A3E-BAE6-7A344A1D7E93}" type="presOf" srcId="{21121B47-E7D6-48F5-9CF1-B6726C51D38D}" destId="{9113BA7B-2E18-4A47-9DFE-09C40EA76ABD}" srcOrd="1" destOrd="0" presId="urn:microsoft.com/office/officeart/2005/8/layout/list1"/>
    <dgm:cxn modelId="{078D1707-03B0-4707-876D-A9BFBF34CA4C}" type="presOf" srcId="{46117E75-6B23-45C1-8D36-21F7B0F8B3D1}" destId="{C982C1B2-9AE9-485B-9E65-C63BBFB507F8}" srcOrd="0" destOrd="0" presId="urn:microsoft.com/office/officeart/2005/8/layout/list1"/>
    <dgm:cxn modelId="{D462D8A5-53D9-4843-A152-EE77E3B69ECC}" srcId="{8C9F6F41-9212-4DF2-A2FE-53855807864F}" destId="{80FDCADA-18EC-4382-AA7A-D653E5AB1D39}" srcOrd="2" destOrd="0" parTransId="{C9F5EC5E-E5C1-42D9-BC7E-36907ED343E3}" sibTransId="{963BD5A5-7E95-4DF0-877D-4ED1C98CBB85}"/>
    <dgm:cxn modelId="{956E644A-E84E-4BB8-9963-AFFA8BEFFAEB}" srcId="{8C9F6F41-9212-4DF2-A2FE-53855807864F}" destId="{46117E75-6B23-45C1-8D36-21F7B0F8B3D1}" srcOrd="3" destOrd="0" parTransId="{8359E83B-867B-49A1-89A9-ACAE55B70D12}" sibTransId="{D641FC2F-F318-463C-9B54-14B752BFA380}"/>
    <dgm:cxn modelId="{AFF01BB7-2E13-45A5-9803-C91F0481606D}" type="presOf" srcId="{21121B47-E7D6-48F5-9CF1-B6726C51D38D}" destId="{95D33402-4CD8-4233-BD7E-DA3D7076A03D}" srcOrd="0" destOrd="0" presId="urn:microsoft.com/office/officeart/2005/8/layout/list1"/>
    <dgm:cxn modelId="{E360DE00-CEA4-43B3-96F1-7B6DED424FAD}" srcId="{8C9F6F41-9212-4DF2-A2FE-53855807864F}" destId="{21121B47-E7D6-48F5-9CF1-B6726C51D38D}" srcOrd="0" destOrd="0" parTransId="{6B63A5C7-2252-47A0-AEEA-0E3F003A5384}" sibTransId="{ABB12190-28A2-4045-81F2-63D655DB0625}"/>
    <dgm:cxn modelId="{5ABDD240-B87F-4C3F-B6F8-6627E4E7BAAA}" type="presOf" srcId="{80FDCADA-18EC-4382-AA7A-D653E5AB1D39}" destId="{255E065D-E058-4880-AB3E-343B01DF58BD}" srcOrd="1" destOrd="0" presId="urn:microsoft.com/office/officeart/2005/8/layout/list1"/>
    <dgm:cxn modelId="{FBCCEB7D-08F2-4F11-86DC-D931AD064AFA}" type="presOf" srcId="{46117E75-6B23-45C1-8D36-21F7B0F8B3D1}" destId="{4B325441-55AA-4E43-9818-DD152E38ACC6}" srcOrd="1" destOrd="0" presId="urn:microsoft.com/office/officeart/2005/8/layout/list1"/>
    <dgm:cxn modelId="{31530594-3AE3-4AB0-919E-098D3ACD0731}" type="presParOf" srcId="{22A56DF4-B15D-48AE-A836-ED3D9C998538}" destId="{CD282875-7C97-4902-AC7B-B824CC7F5777}" srcOrd="0" destOrd="0" presId="urn:microsoft.com/office/officeart/2005/8/layout/list1"/>
    <dgm:cxn modelId="{0E1120C0-A31C-44DF-BE04-97AF3C44D631}" type="presParOf" srcId="{CD282875-7C97-4902-AC7B-B824CC7F5777}" destId="{95D33402-4CD8-4233-BD7E-DA3D7076A03D}" srcOrd="0" destOrd="0" presId="urn:microsoft.com/office/officeart/2005/8/layout/list1"/>
    <dgm:cxn modelId="{27E97DB6-EC30-4AA7-AAAD-F8B71FCC6E24}" type="presParOf" srcId="{CD282875-7C97-4902-AC7B-B824CC7F5777}" destId="{9113BA7B-2E18-4A47-9DFE-09C40EA76ABD}" srcOrd="1" destOrd="0" presId="urn:microsoft.com/office/officeart/2005/8/layout/list1"/>
    <dgm:cxn modelId="{1DD35710-2DDE-42BB-8B64-D87294C7F9E5}" type="presParOf" srcId="{22A56DF4-B15D-48AE-A836-ED3D9C998538}" destId="{9952D29A-7C8A-4BD8-9692-D1B86DE4BC01}" srcOrd="1" destOrd="0" presId="urn:microsoft.com/office/officeart/2005/8/layout/list1"/>
    <dgm:cxn modelId="{8C09AA14-4190-4A27-B4BB-BDCAD22C593F}" type="presParOf" srcId="{22A56DF4-B15D-48AE-A836-ED3D9C998538}" destId="{ECD1FB19-9AD2-4CE8-808F-3951FAA4ABDD}" srcOrd="2" destOrd="0" presId="urn:microsoft.com/office/officeart/2005/8/layout/list1"/>
    <dgm:cxn modelId="{28A4E2C2-16B7-4BB9-9D5D-7C063FE32264}" type="presParOf" srcId="{22A56DF4-B15D-48AE-A836-ED3D9C998538}" destId="{69CA09A8-90E8-4D3A-AE2F-D77964E4D0BA}" srcOrd="3" destOrd="0" presId="urn:microsoft.com/office/officeart/2005/8/layout/list1"/>
    <dgm:cxn modelId="{8EBFAACC-80DD-43EC-AB75-0ECF338BCEC8}" type="presParOf" srcId="{22A56DF4-B15D-48AE-A836-ED3D9C998538}" destId="{7AB603B8-1E0E-4F1E-923A-6A53D11C4B92}" srcOrd="4" destOrd="0" presId="urn:microsoft.com/office/officeart/2005/8/layout/list1"/>
    <dgm:cxn modelId="{95459B5D-7C19-4551-90B4-049CAB6EEACB}" type="presParOf" srcId="{7AB603B8-1E0E-4F1E-923A-6A53D11C4B92}" destId="{9E333304-6267-49D3-9C90-68727D8FBBE6}" srcOrd="0" destOrd="0" presId="urn:microsoft.com/office/officeart/2005/8/layout/list1"/>
    <dgm:cxn modelId="{0A46DDD5-5A78-4CA2-8993-3E536DD3AB76}" type="presParOf" srcId="{7AB603B8-1E0E-4F1E-923A-6A53D11C4B92}" destId="{6A32A363-84A0-44E4-AB3C-58407B7D4D17}" srcOrd="1" destOrd="0" presId="urn:microsoft.com/office/officeart/2005/8/layout/list1"/>
    <dgm:cxn modelId="{933B3B15-94C6-4503-A2A9-AAC30AC74E6F}" type="presParOf" srcId="{22A56DF4-B15D-48AE-A836-ED3D9C998538}" destId="{F379EF82-6079-4CE9-B861-861CD8788240}" srcOrd="5" destOrd="0" presId="urn:microsoft.com/office/officeart/2005/8/layout/list1"/>
    <dgm:cxn modelId="{4E753CAD-C09A-4DFE-8C07-2A9658E991C7}" type="presParOf" srcId="{22A56DF4-B15D-48AE-A836-ED3D9C998538}" destId="{2823BFEE-794D-4BCE-893E-A58E1EF37D28}" srcOrd="6" destOrd="0" presId="urn:microsoft.com/office/officeart/2005/8/layout/list1"/>
    <dgm:cxn modelId="{26B4C73E-DEEC-43F1-ADC9-BDA47B2EDB25}" type="presParOf" srcId="{22A56DF4-B15D-48AE-A836-ED3D9C998538}" destId="{6BC883B2-C543-45B9-9718-809C6D397BE8}" srcOrd="7" destOrd="0" presId="urn:microsoft.com/office/officeart/2005/8/layout/list1"/>
    <dgm:cxn modelId="{B0CD0F3F-A158-4071-A95D-9BAD9FC0246D}" type="presParOf" srcId="{22A56DF4-B15D-48AE-A836-ED3D9C998538}" destId="{CC2E97FA-7079-4823-B200-112CF6C9EC3B}" srcOrd="8" destOrd="0" presId="urn:microsoft.com/office/officeart/2005/8/layout/list1"/>
    <dgm:cxn modelId="{CFC8EC3D-78F3-462E-99C5-84BCD92EB138}" type="presParOf" srcId="{CC2E97FA-7079-4823-B200-112CF6C9EC3B}" destId="{D9446F0A-3279-41BE-88D8-E8E594E65A05}" srcOrd="0" destOrd="0" presId="urn:microsoft.com/office/officeart/2005/8/layout/list1"/>
    <dgm:cxn modelId="{337265C7-3C7F-449D-8641-971FB9BB5BA4}" type="presParOf" srcId="{CC2E97FA-7079-4823-B200-112CF6C9EC3B}" destId="{255E065D-E058-4880-AB3E-343B01DF58BD}" srcOrd="1" destOrd="0" presId="urn:microsoft.com/office/officeart/2005/8/layout/list1"/>
    <dgm:cxn modelId="{D52D6B2F-652A-4A31-ACDF-63BCD4531FE7}" type="presParOf" srcId="{22A56DF4-B15D-48AE-A836-ED3D9C998538}" destId="{BFEB3C00-D6F5-4B3C-8899-B6B811185873}" srcOrd="9" destOrd="0" presId="urn:microsoft.com/office/officeart/2005/8/layout/list1"/>
    <dgm:cxn modelId="{069AE66D-8032-4EB5-A0D1-C725323DD81A}" type="presParOf" srcId="{22A56DF4-B15D-48AE-A836-ED3D9C998538}" destId="{614A7F11-FDD2-40A1-8230-F24410E35256}" srcOrd="10" destOrd="0" presId="urn:microsoft.com/office/officeart/2005/8/layout/list1"/>
    <dgm:cxn modelId="{3281B666-DB4E-441A-A27B-37DB43D43716}" type="presParOf" srcId="{22A56DF4-B15D-48AE-A836-ED3D9C998538}" destId="{CD4FCA85-21AC-43D3-B50F-EEE9C65EA1D6}" srcOrd="11" destOrd="0" presId="urn:microsoft.com/office/officeart/2005/8/layout/list1"/>
    <dgm:cxn modelId="{6901994C-ACF3-4998-9390-629D0E97A3C2}" type="presParOf" srcId="{22A56DF4-B15D-48AE-A836-ED3D9C998538}" destId="{11EDB790-D8A8-4F6E-9024-C5751EF7E3C1}" srcOrd="12" destOrd="0" presId="urn:microsoft.com/office/officeart/2005/8/layout/list1"/>
    <dgm:cxn modelId="{1579CAD7-2E23-495F-9EF6-DCA0D612DC2B}" type="presParOf" srcId="{11EDB790-D8A8-4F6E-9024-C5751EF7E3C1}" destId="{C982C1B2-9AE9-485B-9E65-C63BBFB507F8}" srcOrd="0" destOrd="0" presId="urn:microsoft.com/office/officeart/2005/8/layout/list1"/>
    <dgm:cxn modelId="{1107ABC6-639C-4501-8FB4-F98B8085F4E2}" type="presParOf" srcId="{11EDB790-D8A8-4F6E-9024-C5751EF7E3C1}" destId="{4B325441-55AA-4E43-9818-DD152E38ACC6}" srcOrd="1" destOrd="0" presId="urn:microsoft.com/office/officeart/2005/8/layout/list1"/>
    <dgm:cxn modelId="{4523C833-FCE7-4AD8-A6F1-789515B953C4}" type="presParOf" srcId="{22A56DF4-B15D-48AE-A836-ED3D9C998538}" destId="{605434AC-1268-44A2-9C10-36D9B6C3C964}" srcOrd="13" destOrd="0" presId="urn:microsoft.com/office/officeart/2005/8/layout/list1"/>
    <dgm:cxn modelId="{2EDF64F0-743E-4B2B-B2F3-B8D03517DCAC}" type="presParOf" srcId="{22A56DF4-B15D-48AE-A836-ED3D9C998538}" destId="{B4AE1A1B-E2A7-4073-BE50-2F9D82E6B4D0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979B9B-2378-4B7E-B65F-876A652D6295}">
      <dsp:nvSpPr>
        <dsp:cNvPr id="0" name=""/>
        <dsp:cNvSpPr/>
      </dsp:nvSpPr>
      <dsp:spPr>
        <a:xfrm rot="5400000">
          <a:off x="-298594" y="509286"/>
          <a:ext cx="1990627" cy="13934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663300"/>
              </a:solidFill>
              <a:latin typeface="Arial Narrow" panose="020B0606020202030204" pitchFamily="34" charset="0"/>
            </a:rPr>
            <a:t>I </a:t>
          </a:r>
          <a:r>
            <a:rPr lang="ru-RU" sz="2000" b="1" kern="1200" smtClean="0">
              <a:solidFill>
                <a:srgbClr val="663300"/>
              </a:solidFill>
              <a:latin typeface="Arial Narrow" panose="020B0606020202030204" pitchFamily="34" charset="0"/>
            </a:rPr>
            <a:t>этап</a:t>
          </a:r>
          <a:endParaRPr lang="ru-RU" sz="2000" b="1" kern="1200" dirty="0" smtClean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 rot="5400000">
        <a:off x="-298594" y="509286"/>
        <a:ext cx="1990627" cy="1393439"/>
      </dsp:txXfrm>
    </dsp:sp>
    <dsp:sp modelId="{F0B6B6B6-C75D-4E3B-89CD-B3653E16D761}">
      <dsp:nvSpPr>
        <dsp:cNvPr id="0" name=""/>
        <dsp:cNvSpPr/>
      </dsp:nvSpPr>
      <dsp:spPr>
        <a:xfrm rot="5400000">
          <a:off x="4232355" y="-2838916"/>
          <a:ext cx="1713703" cy="739153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СТРОИТЕЛЬСТВО ПРОИЗВОДСТВЕННЫХ ПОМЕЩЕНИЙ ДЛЯ ПЕРЕПЕЛОВ И ЗЕРНОХРАНИЛИЩА </a:t>
          </a:r>
          <a:endParaRPr lang="ru-RU" sz="24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 rot="5400000">
        <a:off x="4232355" y="-2838916"/>
        <a:ext cx="1713703" cy="7391536"/>
      </dsp:txXfrm>
    </dsp:sp>
    <dsp:sp modelId="{CA3AEE58-6AFD-4E81-A1B5-C8FC39D21D07}">
      <dsp:nvSpPr>
        <dsp:cNvPr id="0" name=""/>
        <dsp:cNvSpPr/>
      </dsp:nvSpPr>
      <dsp:spPr>
        <a:xfrm rot="5400000">
          <a:off x="-298594" y="2339620"/>
          <a:ext cx="1990627" cy="13934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II</a:t>
          </a:r>
          <a:r>
            <a:rPr lang="ru-RU" sz="20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 этап</a:t>
          </a:r>
          <a:endParaRPr lang="ru-RU" sz="20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 rot="5400000">
        <a:off x="-298594" y="2339620"/>
        <a:ext cx="1990627" cy="1393439"/>
      </dsp:txXfrm>
    </dsp:sp>
    <dsp:sp modelId="{652E6D12-607B-4467-85CF-8D5061DA3F0E}">
      <dsp:nvSpPr>
        <dsp:cNvPr id="0" name=""/>
        <dsp:cNvSpPr/>
      </dsp:nvSpPr>
      <dsp:spPr>
        <a:xfrm rot="5400000">
          <a:off x="4338107" y="-1000451"/>
          <a:ext cx="1502201" cy="739153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МОДЕРНИЗАЦИЯ ГУСЯТНИКОВ</a:t>
          </a:r>
          <a:endParaRPr lang="ru-RU" sz="20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 rot="5400000">
        <a:off x="4338107" y="-1000451"/>
        <a:ext cx="1502201" cy="73915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0BF6AB-0708-4C5F-85ED-321B484CBD58}">
      <dsp:nvSpPr>
        <dsp:cNvPr id="0" name=""/>
        <dsp:cNvSpPr/>
      </dsp:nvSpPr>
      <dsp:spPr>
        <a:xfrm>
          <a:off x="0" y="735604"/>
          <a:ext cx="8748832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D2F05-753D-47CC-A467-F15493F8F9D1}">
      <dsp:nvSpPr>
        <dsp:cNvPr id="0" name=""/>
        <dsp:cNvSpPr/>
      </dsp:nvSpPr>
      <dsp:spPr>
        <a:xfrm>
          <a:off x="437441" y="126223"/>
          <a:ext cx="8093658" cy="801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ПЕРИОД РЕАЛИЗАЛИЗАЦИИ ПРОЕКТА -2018-2021 </a:t>
          </a:r>
          <a:r>
            <a:rPr lang="ru-RU" sz="2800" b="1" kern="1200" dirty="0" err="1" smtClean="0">
              <a:solidFill>
                <a:srgbClr val="663300"/>
              </a:solidFill>
              <a:latin typeface="Arial Narrow" panose="020B0606020202030204" pitchFamily="34" charset="0"/>
            </a:rPr>
            <a:t>гг</a:t>
          </a:r>
          <a:endParaRPr lang="ru-RU" sz="2800" b="1" i="0" kern="1200" dirty="0"/>
        </a:p>
      </dsp:txBody>
      <dsp:txXfrm>
        <a:off x="437441" y="126223"/>
        <a:ext cx="8093658" cy="801260"/>
      </dsp:txXfrm>
    </dsp:sp>
    <dsp:sp modelId="{ECD1FB19-9AD2-4CE8-808F-3951FAA4ABDD}">
      <dsp:nvSpPr>
        <dsp:cNvPr id="0" name=""/>
        <dsp:cNvSpPr/>
      </dsp:nvSpPr>
      <dsp:spPr>
        <a:xfrm>
          <a:off x="0" y="1464684"/>
          <a:ext cx="8748832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3BA7B-2E18-4A47-9DFE-09C40EA76ABD}">
      <dsp:nvSpPr>
        <dsp:cNvPr id="0" name=""/>
        <dsp:cNvSpPr/>
      </dsp:nvSpPr>
      <dsp:spPr>
        <a:xfrm>
          <a:off x="437441" y="1133404"/>
          <a:ext cx="8069835" cy="523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СРОК ОКУПАЕМОСТИ ПРОЕКТА – 3 ГОДА</a:t>
          </a:r>
          <a:endParaRPr lang="ru-RU" sz="2800" b="1" i="0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1133404"/>
        <a:ext cx="8069835" cy="523160"/>
      </dsp:txXfrm>
    </dsp:sp>
    <dsp:sp modelId="{F8AFA326-B0A8-499A-804F-81EDEC9AC9F0}">
      <dsp:nvSpPr>
        <dsp:cNvPr id="0" name=""/>
        <dsp:cNvSpPr/>
      </dsp:nvSpPr>
      <dsp:spPr>
        <a:xfrm>
          <a:off x="0" y="2032057"/>
          <a:ext cx="8748832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CA4B3-09A5-4C91-9B06-7910BA1313F4}">
      <dsp:nvSpPr>
        <dsp:cNvPr id="0" name=""/>
        <dsp:cNvSpPr/>
      </dsp:nvSpPr>
      <dsp:spPr>
        <a:xfrm>
          <a:off x="437441" y="1862484"/>
          <a:ext cx="796792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РЕНТАБЕЛЬНОСТЬ ПРОЕКТА – 20%</a:t>
          </a:r>
          <a:endParaRPr lang="ru-RU" sz="2400" b="1" i="0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1862484"/>
        <a:ext cx="7967928" cy="383760"/>
      </dsp:txXfrm>
    </dsp:sp>
    <dsp:sp modelId="{2823BFEE-794D-4BCE-893E-A58E1EF37D28}">
      <dsp:nvSpPr>
        <dsp:cNvPr id="0" name=""/>
        <dsp:cNvSpPr/>
      </dsp:nvSpPr>
      <dsp:spPr>
        <a:xfrm>
          <a:off x="0" y="3207362"/>
          <a:ext cx="8748832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2A363-84A0-44E4-AB3C-58407B7D4D17}">
      <dsp:nvSpPr>
        <dsp:cNvPr id="0" name=""/>
        <dsp:cNvSpPr/>
      </dsp:nvSpPr>
      <dsp:spPr>
        <a:xfrm>
          <a:off x="431601" y="2431602"/>
          <a:ext cx="8069835" cy="9470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СОЗДАНИЕ НОВЫХ РАБОЧИХ МЕСТ: - НЕ МЕНЕЕ 2 ЧЕЛОВЕК НА КОНЕЦ ПЕРВОГО ГОДА;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- НЕ МЕНЕЕ 5 ЧЕЛОВЕК НА КОНЕЦ ВТОРОГО ГОДА ПРОЕКТА;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- НЕ МЕНЕЕ 10 ЧЕЛОВЕК НА КОНЕЦ ПРОЕКТА.</a:t>
          </a:r>
          <a:endParaRPr lang="ru-RU" sz="16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1601" y="2431602"/>
        <a:ext cx="8069835" cy="947077"/>
      </dsp:txXfrm>
    </dsp:sp>
    <dsp:sp modelId="{614A7F11-FDD2-40A1-8230-F24410E35256}">
      <dsp:nvSpPr>
        <dsp:cNvPr id="0" name=""/>
        <dsp:cNvSpPr/>
      </dsp:nvSpPr>
      <dsp:spPr>
        <a:xfrm>
          <a:off x="0" y="4068184"/>
          <a:ext cx="8748832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E065D-E058-4880-AB3E-343B01DF58BD}">
      <dsp:nvSpPr>
        <dsp:cNvPr id="0" name=""/>
        <dsp:cNvSpPr/>
      </dsp:nvSpPr>
      <dsp:spPr>
        <a:xfrm>
          <a:off x="437441" y="3605162"/>
          <a:ext cx="8069835" cy="654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СРЕДНЕМЕСЯЧНАЯ ОПЛАТА ТРУДА РАБОЧИХ КФХ ШИНКОРЕНКО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СОСТАВИТ 15000 РУБЛЕЙ.</a:t>
          </a:r>
          <a:endParaRPr lang="ru-RU" sz="20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3605162"/>
        <a:ext cx="8069835" cy="654901"/>
      </dsp:txXfrm>
    </dsp:sp>
    <dsp:sp modelId="{B4AE1A1B-E2A7-4073-BE50-2F9D82E6B4D0}">
      <dsp:nvSpPr>
        <dsp:cNvPr id="0" name=""/>
        <dsp:cNvSpPr/>
      </dsp:nvSpPr>
      <dsp:spPr>
        <a:xfrm>
          <a:off x="0" y="5053486"/>
          <a:ext cx="8748832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25441-55AA-4E43-9818-DD152E38ACC6}">
      <dsp:nvSpPr>
        <dsp:cNvPr id="0" name=""/>
        <dsp:cNvSpPr/>
      </dsp:nvSpPr>
      <dsp:spPr>
        <a:xfrm>
          <a:off x="503609" y="4395633"/>
          <a:ext cx="8069835" cy="7793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ПЛАНИРУЕМЫЕ НАЛОГОВЫЕ ОТЧИСЛЕНИЯ В ФОНДЫ СОСТАВЯТ НЕ МЕНЕЕ 1 (одного) МЛН. РУБЛЕЙ</a:t>
          </a:r>
          <a:endParaRPr lang="ru-RU" sz="20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503609" y="4395633"/>
        <a:ext cx="8069835" cy="7793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D1FB19-9AD2-4CE8-808F-3951FAA4ABDD}">
      <dsp:nvSpPr>
        <dsp:cNvPr id="0" name=""/>
        <dsp:cNvSpPr/>
      </dsp:nvSpPr>
      <dsp:spPr>
        <a:xfrm>
          <a:off x="0" y="778432"/>
          <a:ext cx="8748832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3BA7B-2E18-4A47-9DFE-09C40EA76ABD}">
      <dsp:nvSpPr>
        <dsp:cNvPr id="0" name=""/>
        <dsp:cNvSpPr/>
      </dsp:nvSpPr>
      <dsp:spPr>
        <a:xfrm>
          <a:off x="437441" y="90387"/>
          <a:ext cx="8069835" cy="10865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АВТОМАТИЗАЦИЯ ПРОИЗВОДСТВЕННОГО ПРОЦЕССА ЗА СЧЕТ ПРИОБРЕТЕНИЯ КЛЕТОК СО СПЕЦИАЛИЗИРОВАННЫМ ОБОРУДОВАНИЕМ</a:t>
          </a:r>
          <a:endParaRPr lang="ru-RU" sz="1800" b="1" i="0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90387"/>
        <a:ext cx="8069835" cy="1086564"/>
      </dsp:txXfrm>
    </dsp:sp>
    <dsp:sp modelId="{2823BFEE-794D-4BCE-893E-A58E1EF37D28}">
      <dsp:nvSpPr>
        <dsp:cNvPr id="0" name=""/>
        <dsp:cNvSpPr/>
      </dsp:nvSpPr>
      <dsp:spPr>
        <a:xfrm>
          <a:off x="0" y="2003152"/>
          <a:ext cx="8748832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2A363-84A0-44E4-AB3C-58407B7D4D17}">
      <dsp:nvSpPr>
        <dsp:cNvPr id="0" name=""/>
        <dsp:cNvSpPr/>
      </dsp:nvSpPr>
      <dsp:spPr>
        <a:xfrm>
          <a:off x="437441" y="1604632"/>
          <a:ext cx="8069835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ОТКРЫТИЕ НОВЫХ  ВАКАНСИЙ,  ПОЗВОЛЯЮЩИХ ОБЕСПЕЧИТЬ СЕЛЬСКОЕ НАСЕЛЕНИЕ РАБОЧИМИ МЕСТАМИ</a:t>
          </a:r>
          <a:endParaRPr lang="ru-RU" sz="20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1604632"/>
        <a:ext cx="8069835" cy="797040"/>
      </dsp:txXfrm>
    </dsp:sp>
    <dsp:sp modelId="{614A7F11-FDD2-40A1-8230-F24410E35256}">
      <dsp:nvSpPr>
        <dsp:cNvPr id="0" name=""/>
        <dsp:cNvSpPr/>
      </dsp:nvSpPr>
      <dsp:spPr>
        <a:xfrm>
          <a:off x="0" y="3227872"/>
          <a:ext cx="8748832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E065D-E058-4880-AB3E-343B01DF58BD}">
      <dsp:nvSpPr>
        <dsp:cNvPr id="0" name=""/>
        <dsp:cNvSpPr/>
      </dsp:nvSpPr>
      <dsp:spPr>
        <a:xfrm>
          <a:off x="437441" y="2829352"/>
          <a:ext cx="8069835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633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НАЛИЧИЕ ПЛАТЕЖЕСПОСОБНОГО СПРОСА НА ПРОИЗВОДИМУЮ ПРОДУКЦИЮ ИЗ-ЗА ОТСУТСТВИЯ КОНКУРЕНТОВ В БЛИЗЛЕЖАЩИХ НАСЕЛЕННЫХ ПУНКТАХ</a:t>
          </a:r>
          <a:endParaRPr lang="ru-RU" sz="18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2829352"/>
        <a:ext cx="8069835" cy="797040"/>
      </dsp:txXfrm>
    </dsp:sp>
    <dsp:sp modelId="{B4AE1A1B-E2A7-4073-BE50-2F9D82E6B4D0}">
      <dsp:nvSpPr>
        <dsp:cNvPr id="0" name=""/>
        <dsp:cNvSpPr/>
      </dsp:nvSpPr>
      <dsp:spPr>
        <a:xfrm>
          <a:off x="0" y="4736522"/>
          <a:ext cx="8748832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25441-55AA-4E43-9818-DD152E38ACC6}">
      <dsp:nvSpPr>
        <dsp:cNvPr id="0" name=""/>
        <dsp:cNvSpPr/>
      </dsp:nvSpPr>
      <dsp:spPr>
        <a:xfrm>
          <a:off x="437441" y="4054072"/>
          <a:ext cx="8069835" cy="10809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0" tIns="0" rIns="2314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63300"/>
              </a:solidFill>
              <a:latin typeface="Arial Narrow" panose="020B0606020202030204" pitchFamily="34" charset="0"/>
            </a:rPr>
            <a:t>РАСШИРЕНИЕ  АССОРТИМЕНТА  ВЫПУСКАЕМОЙ НА РЫНОК ПРОДУКЦИИ.</a:t>
          </a:r>
          <a:endParaRPr lang="ru-RU" sz="1800" b="1" kern="1200" dirty="0">
            <a:solidFill>
              <a:srgbClr val="663300"/>
            </a:solidFill>
            <a:latin typeface="Arial Narrow" panose="020B0606020202030204" pitchFamily="34" charset="0"/>
          </a:endParaRPr>
        </a:p>
      </dsp:txBody>
      <dsp:txXfrm>
        <a:off x="437441" y="4054072"/>
        <a:ext cx="8069835" cy="108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7CD902-6059-4B5A-9E0D-58E1D976241E}" type="datetimeFigureOut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AB30DB-9589-4168-9126-2FE6CA3B9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28229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57097-5723-4FBE-AB6E-9137282B738B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30765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92961D-76C3-4105-AEE1-1DC2BE45D85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81709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9075A-CA73-4823-B178-0E992C1C4F5D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99639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2A7041-CFF5-4CDE-B519-4EEF60FD6725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26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87416E-10D9-494E-9E5E-60989A936B7B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08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19BF-373B-4DF8-858A-25F2051DF712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16B9-B15C-48F7-B07C-D80ED43BE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A43B-72E4-4A4C-A6C0-61FFF045E1A3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92F4-F309-479A-B612-38974A7E54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BD1B-FDA2-45DC-9492-BBE5E7A73DAE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E71B-89BE-418B-B586-0274DB104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9EFF-DC1F-40F6-8453-45E656694A12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4108-1472-4BC1-925D-14FAA9661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CF0D-1023-41D8-B79E-6499B016D378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0D93-264D-481F-8E28-41DB0F70DF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2996-C447-4477-8B3B-67EFB3790BD0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015F-72B4-43E1-BC37-8BE4165B2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5EBC-33A2-4FFF-9E8E-BF715E59B8D5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2EC-F13D-4BEB-98C1-0294B538B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B179-F8E3-422A-9725-77F9FAA655BA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0942-B7C3-4510-9D1C-9447C52CC1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E86D-746B-482A-ABB6-DA317D6957A8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0B32-DF42-49BE-A1A9-B2B0C1A241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4378-420C-4747-96E0-F306A25F10E2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A60F-BE4C-4E30-BF2E-AF9498F70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BA96-57AA-4A7A-AD09-1A3EFE3275B0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CF99-DE93-4549-B0A2-FF952A1C6A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76E063-2DFE-4D55-B05F-1E689929C43B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DA84E1-5D4D-4F15-BF05-AB53CB707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slow" advClick="0" advTm="7000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1360488"/>
            <a:ext cx="70739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8EEC8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052" name="Группа 2"/>
          <p:cNvGrpSpPr>
            <a:grpSpLocks/>
          </p:cNvGrpSpPr>
          <p:nvPr/>
        </p:nvGrpSpPr>
        <p:grpSpPr bwMode="auto">
          <a:xfrm>
            <a:off x="7616825" y="1668463"/>
            <a:ext cx="1500188" cy="1452562"/>
            <a:chOff x="7468834" y="1706138"/>
            <a:chExt cx="1498814" cy="145310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7468834" y="1706138"/>
              <a:ext cx="1409995" cy="27632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endParaRPr lang="ru-RU" sz="1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7746393" y="2882911"/>
              <a:ext cx="1221255" cy="27632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endParaRPr lang="ru-RU" sz="1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2053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2054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35463"/>
            <a:ext cx="2162175" cy="148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3543935"/>
            <a:ext cx="3393440" cy="2659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873513"/>
            <a:ext cx="2200275" cy="22098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12775" y="1512888"/>
            <a:ext cx="70739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8EEC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5175" y="1665288"/>
            <a:ext cx="70739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8EEC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7575" y="1817688"/>
            <a:ext cx="70739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8EEC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9975" y="1970088"/>
            <a:ext cx="70739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8EEC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22375" y="2122488"/>
            <a:ext cx="70739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8EEC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124000" y="2213248"/>
            <a:ext cx="73437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НАИМЕНОВАНИЕ ПРОЕКТА </a:t>
            </a:r>
            <a:endParaRPr lang="en-US" altLang="ru-RU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«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Создание и развитие </a:t>
            </a:r>
            <a:r>
              <a:rPr lang="ru-RU" altLang="ru-RU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перепелино-гусиной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фермы»</a:t>
            </a:r>
          </a:p>
        </p:txBody>
      </p:sp>
    </p:spTree>
  </p:cSld>
  <p:clrMapOvr>
    <a:masterClrMapping/>
  </p:clrMapOvr>
  <p:transition spd="slow" advClick="0" advTm="5584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2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26ED8-BAE8-4117-9719-1B3F82B1B9E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57188" y="88900"/>
            <a:ext cx="85709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ПОТРЕБНОСТЬ В СОДЕЙСТВИИ  </a:t>
            </a:r>
          </a:p>
          <a:p>
            <a:pPr algn="ct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РЕАЛИЗАЦИИ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5" y="2934970"/>
            <a:ext cx="8429625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Arial Narrow" panose="020B0606020202030204" pitchFamily="34" charset="0"/>
              </a:rPr>
              <a:t>2.ПОТРЕБНОСТЬ </a:t>
            </a:r>
            <a:r>
              <a:rPr lang="ru-RU" sz="2400" b="1" dirty="0">
                <a:solidFill>
                  <a:srgbClr val="663300"/>
                </a:solidFill>
                <a:latin typeface="Arial Narrow" panose="020B0606020202030204" pitchFamily="34" charset="0"/>
              </a:rPr>
              <a:t>В ГОСУДАРСТВЕННОЙ ПОДДЕРЖКЕ НА РЕГИОНАЛЬНОМ УРОВНЕ, А ТАКЖЕ СОДЕЙСТВИЕ РЕАЛИЗАЦИИ ПРОЕКТА ОРГАНАМИ МЕСТНОГО САМОУПРАВЛЕНИЯ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28624" y="4828277"/>
            <a:ext cx="8429625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3.ПРИЗНАНИЕ </a:t>
            </a:r>
            <a:r>
              <a:rPr lang="ru-RU" sz="2400" b="1" dirty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ПРОЕКТА ПРИОРИТЕТНЫМ ДЛЯ СОЦИАЛЬНО-ЭКОНОМИЧЕСКОГО РАЗВИТИЯ РАЙОНА.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04" y="1867829"/>
            <a:ext cx="887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1.ПОТРЕБНОСТЬ  В ПОМОЩИ ПРИОБРЕТЕНИЯ </a:t>
            </a:r>
            <a:r>
              <a:rPr lang="ru-RU" b="1" dirty="0" smtClean="0"/>
              <a:t>ЗЕМЕЛЬНОГО</a:t>
            </a:r>
            <a:r>
              <a:rPr lang="ru-RU" dirty="0" smtClean="0"/>
              <a:t> УЧАСТКА В СОБСТВЕННОСТЬ</a:t>
            </a:r>
            <a:endParaRPr lang="ru-RU" dirty="0"/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786641-F064-458D-B15B-BDEB23B88D4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16389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2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187450" y="260350"/>
            <a:ext cx="6840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663300"/>
                </a:solidFill>
                <a:latin typeface="Arial Narrow" pitchFamily="34" charset="0"/>
              </a:rPr>
              <a:t>КФХ «Шинкоренко»</a:t>
            </a:r>
            <a:endParaRPr lang="ru-RU" sz="5400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784"/>
            <a:ext cx="9036000" cy="478273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3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1C42-2DD9-4EF5-AEA3-E155ED7661E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52413" y="214313"/>
            <a:ext cx="8891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663300"/>
                </a:solidFill>
                <a:latin typeface="Arial Narrow" pitchFamily="34" charset="0"/>
              </a:rPr>
              <a:t>ПЕРЕПЕЛИНО-ГУСИНАЯ ФЕРМА</a:t>
            </a:r>
            <a:endParaRPr lang="ru-RU" altLang="ru-RU" sz="28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52413" y="1643063"/>
            <a:ext cx="889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663300"/>
                </a:solidFill>
                <a:latin typeface="Arial Narrow" pitchFamily="34" charset="0"/>
              </a:rPr>
              <a:t>Глава КФХ—Шинкоренко Светлана Анатольевна</a:t>
            </a:r>
            <a:endParaRPr lang="ru-RU" altLang="ru-RU" sz="2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357430"/>
            <a:ext cx="850112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latin typeface="Arial Narrow" pitchFamily="34" charset="0"/>
                <a:cs typeface="Arial" pitchFamily="34" charset="0"/>
              </a:rPr>
              <a:t>РАСПОЛОЖЕН НА ТЕРРИТОРИИ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latin typeface="Arial Narrow" pitchFamily="34" charset="0"/>
                <a:cs typeface="Arial" pitchFamily="34" charset="0"/>
              </a:rPr>
              <a:t>С.МОСКОВСКОЕ, </a:t>
            </a:r>
            <a:r>
              <a:rPr lang="ru-RU" sz="2400" b="1" dirty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latin typeface="Arial Narrow" pitchFamily="34" charset="0"/>
                <a:cs typeface="Arial" pitchFamily="34" charset="0"/>
              </a:rPr>
              <a:t>УСТЬ-АБАКАНСКОГО РАЙОНА  РЕСПУБЛИКИ ХАКАСИИ </a:t>
            </a:r>
            <a:endParaRPr lang="ru-RU" sz="2400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079" name="Прямоугольник 3"/>
          <p:cNvSpPr>
            <a:spLocks noChangeArrowheads="1"/>
          </p:cNvSpPr>
          <p:nvPr/>
        </p:nvSpPr>
        <p:spPr bwMode="auto">
          <a:xfrm>
            <a:off x="252413" y="4071938"/>
            <a:ext cx="889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663300"/>
                </a:solidFill>
                <a:latin typeface="Arial Narrow" pitchFamily="34" charset="0"/>
              </a:rPr>
              <a:t>Создание </a:t>
            </a:r>
            <a:r>
              <a:rPr lang="ru-RU" altLang="ru-RU" sz="2400" b="1" dirty="0" smtClean="0">
                <a:solidFill>
                  <a:srgbClr val="663300"/>
                </a:solidFill>
                <a:latin typeface="Arial Narrow" pitchFamily="34" charset="0"/>
              </a:rPr>
              <a:t>и развитие </a:t>
            </a:r>
            <a:r>
              <a:rPr lang="ru-RU" altLang="ru-RU" sz="2400" b="1" dirty="0">
                <a:solidFill>
                  <a:srgbClr val="663300"/>
                </a:solidFill>
                <a:latin typeface="Arial Narrow" pitchFamily="34" charset="0"/>
              </a:rPr>
              <a:t>– </a:t>
            </a:r>
            <a:r>
              <a:rPr lang="ru-RU" altLang="ru-RU" sz="2400" b="1" dirty="0" smtClean="0">
                <a:solidFill>
                  <a:srgbClr val="663300"/>
                </a:solidFill>
                <a:latin typeface="Arial Narrow" pitchFamily="34" charset="0"/>
              </a:rPr>
              <a:t>июль 2018 </a:t>
            </a:r>
            <a:r>
              <a:rPr lang="ru-RU" altLang="ru-RU" sz="2400" b="1" dirty="0">
                <a:solidFill>
                  <a:srgbClr val="663300"/>
                </a:solidFill>
                <a:latin typeface="Arial Narrow" pitchFamily="34" charset="0"/>
              </a:rPr>
              <a:t>года</a:t>
            </a:r>
          </a:p>
        </p:txBody>
      </p:sp>
      <p:pic>
        <p:nvPicPr>
          <p:cNvPr id="23" name="Содержимое 6" descr="628072-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0" r="2410"/>
          <a:stretch>
            <a:fillRect/>
          </a:stretch>
        </p:blipFill>
        <p:spPr>
          <a:xfrm>
            <a:off x="6553200" y="4614838"/>
            <a:ext cx="1692000" cy="1818813"/>
          </a:xfrm>
          <a:prstGeom prst="rect">
            <a:avLst/>
          </a:prstGeom>
        </p:spPr>
      </p:pic>
      <p:pic>
        <p:nvPicPr>
          <p:cNvPr id="24" name="Содержимое 6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59" y="4587900"/>
            <a:ext cx="2700000" cy="180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636" y="4533900"/>
            <a:ext cx="3024000" cy="1908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800" y="3514912"/>
            <a:ext cx="3564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4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FF269-F4EA-4D2E-B416-97DC60B38FCF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156966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663300"/>
                </a:solidFill>
                <a:latin typeface="Arial Narrow" panose="020B0606020202030204" pitchFamily="34" charset="0"/>
              </a:rPr>
              <a:t>СОЗДАНИЕ ПЕРЕПЕЛИНОГО ПРОИЗВОДСТВА И РАЗВИТИЕ ГУСИНОГО НАПРАВЛЕНИЯ В С.МОСКОВСКОЕ УСТЬ—АБАКАНСКОГО РАЙОНА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102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8891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663300"/>
                </a:solidFill>
                <a:latin typeface="Arial Narrow" pitchFamily="34" charset="0"/>
              </a:rPr>
              <a:t>ПЕРЕПЕЛИНО—ГУСИНАЯ ФЕРМА</a:t>
            </a:r>
            <a:endParaRPr lang="ru-RU" altLang="ru-RU" sz="28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9" name="Picture 10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87" y="3548350"/>
            <a:ext cx="396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2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C2FA1-6964-4859-8ED6-C6BF7B4BF1EC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0" y="290513"/>
            <a:ext cx="910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ОСНОВНЫЕ ЭТАПЫ ПРОЕКТА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86799259"/>
              </p:ext>
            </p:extLst>
          </p:nvPr>
        </p:nvGraphicFramePr>
        <p:xfrm>
          <a:off x="179512" y="1484784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9388" y="5597525"/>
            <a:ext cx="8926512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 Narrow" panose="020B0606020202030204" pitchFamily="34" charset="0"/>
              </a:rPr>
              <a:t>ПЕРИОД РЕАЛИЗАЦИИ ПРОЕКТА: </a:t>
            </a:r>
            <a:r>
              <a:rPr lang="ru-RU" sz="2400" b="1" dirty="0" smtClean="0">
                <a:latin typeface="Arial Narrow" panose="020B0606020202030204" pitchFamily="34" charset="0"/>
              </a:rPr>
              <a:t>2018-2023 годы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2" cstate="print"/>
          <a:srcRect b="87199"/>
          <a:stretch>
            <a:fillRect/>
          </a:stretch>
        </p:blipFill>
        <p:spPr bwMode="auto">
          <a:xfrm>
            <a:off x="-15875" y="0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68F75A-A5DA-4CE5-BC50-AC62A88E252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403350" y="290513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ОБЪЕМ И ИСТОЧНИКИ ФИНАНСИРОВАНИЯ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1382713"/>
            <a:ext cx="8713788" cy="5238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ОБЩАЯ СТОИМОСТЬ ПРОЕКТА: 20 млн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485" y="2284830"/>
            <a:ext cx="86760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altLang="ru-RU" sz="2800" b="1" dirty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строительство             </a:t>
            </a:r>
            <a:r>
              <a:rPr lang="ru-RU" altLang="ru-RU" sz="2800" b="1" dirty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производственных </a:t>
            </a:r>
            <a:r>
              <a:rPr lang="ru-RU" altLang="ru-RU" sz="28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помещений-8 </a:t>
            </a:r>
            <a:r>
              <a:rPr lang="ru-RU" altLang="ru-RU" sz="2800" b="1" dirty="0" err="1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млн.рублей</a:t>
            </a:r>
            <a:endParaRPr lang="ru-RU" altLang="ru-RU" sz="2800" b="1" dirty="0">
              <a:solidFill>
                <a:srgbClr val="6633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altLang="ru-RU" sz="2800" b="1" dirty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- приобретение и установка </a:t>
            </a:r>
            <a:r>
              <a:rPr lang="ru-RU" altLang="ru-RU" sz="28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оборудования для </a:t>
            </a:r>
            <a:r>
              <a:rPr lang="ru-RU" altLang="ru-RU" sz="2800" b="1" dirty="0" err="1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перепелятника,зернохранилища</a:t>
            </a:r>
            <a:r>
              <a:rPr lang="ru-RU" altLang="ru-RU" sz="28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 и гусятников-12 млн. рублей</a:t>
            </a:r>
            <a:endParaRPr lang="ru-RU" altLang="ru-RU" sz="2800" b="1" dirty="0">
              <a:solidFill>
                <a:srgbClr val="6633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000" b="1" dirty="0">
              <a:solidFill>
                <a:srgbClr val="6633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69719" y="5205174"/>
            <a:ext cx="867600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ИСТОЧНИКИ ФИНАНСИРОВАНИЯ: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sz="20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средства инициатора проекта – 20%;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2000" b="1" dirty="0" smtClean="0">
                <a:solidFill>
                  <a:srgbClr val="663300"/>
                </a:solidFill>
                <a:latin typeface="Arial Narrow" panose="020B0606020202030204" pitchFamily="34" charset="0"/>
                <a:cs typeface="Times New Roman" pitchFamily="18" charset="0"/>
              </a:rPr>
              <a:t>бюджетные средства в рамках оказания государственной поддержки – 40%    -инвестиционные средства – 40%.</a:t>
            </a: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3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65033D-AD0D-4955-8BBB-F6F20A86FC08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276600" y="352425"/>
            <a:ext cx="565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ТЕХНОЛОГИЧЕСКИЕ РЕШЕНИЯ</a:t>
            </a:r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468313" y="1268413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altLang="ru-RU" sz="24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Приобретение и установка клеток с автоматическими </a:t>
            </a:r>
            <a:r>
              <a:rPr lang="ru-RU" altLang="ru-RU" sz="2400" b="1" dirty="0" err="1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поилками,кормлением</a:t>
            </a:r>
            <a:r>
              <a:rPr lang="ru-RU" altLang="ru-RU" sz="24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 и </a:t>
            </a:r>
            <a:r>
              <a:rPr lang="ru-RU" altLang="ru-RU" sz="2400" b="1" dirty="0" err="1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помётоудалением</a:t>
            </a:r>
            <a:endParaRPr lang="ru-RU" altLang="ru-RU" sz="2400" b="1" dirty="0">
              <a:solidFill>
                <a:srgbClr val="66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365475"/>
            <a:ext cx="8388000" cy="4356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3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56A393-18B1-4EA4-89DB-86BF21EE91B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276600" y="352425"/>
            <a:ext cx="565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ТЕХНОЛОГИЧЕСКИЕ РЕШЕНИЯ</a:t>
            </a: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468313" y="1497013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Приобретение и установка зернодробилки</a:t>
            </a:r>
            <a:endParaRPr lang="ru-RU" altLang="ru-RU" sz="2800" b="1" dirty="0">
              <a:solidFill>
                <a:srgbClr val="66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77" y="2786063"/>
            <a:ext cx="3341046" cy="359142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2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EBC6F3-81C1-44B2-8FEE-BF1D4D98608B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288166451"/>
              </p:ext>
            </p:extLst>
          </p:nvPr>
        </p:nvGraphicFramePr>
        <p:xfrm>
          <a:off x="107950" y="1236080"/>
          <a:ext cx="8748832" cy="550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107950" y="290513"/>
            <a:ext cx="8928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ЭКОНОМИЧЕСКИЕ ПОКАЗАТЕЛИ ПРОЕКТА</a:t>
            </a: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\\Main\для обмена\!ОИПиТР\ФОТО\логотипы баннеры\подложки справочника\фон-2.jpg"/>
          <p:cNvPicPr>
            <a:picLocks noChangeAspect="1" noChangeArrowheads="1"/>
          </p:cNvPicPr>
          <p:nvPr/>
        </p:nvPicPr>
        <p:blipFill>
          <a:blip r:embed="rId2" cstate="print"/>
          <a:srcRect b="87199"/>
          <a:stretch>
            <a:fillRect/>
          </a:stretch>
        </p:blipFill>
        <p:spPr bwMode="auto">
          <a:xfrm>
            <a:off x="0" y="47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56AE86-84C4-4E8D-A878-3BADD251987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750114157"/>
              </p:ext>
            </p:extLst>
          </p:nvPr>
        </p:nvGraphicFramePr>
        <p:xfrm>
          <a:off x="107950" y="1236080"/>
          <a:ext cx="8748832" cy="550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107950" y="290513"/>
            <a:ext cx="8928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663300"/>
                </a:solidFill>
                <a:latin typeface="Arial Narrow" pitchFamily="34" charset="0"/>
              </a:rPr>
              <a:t>КОНКУРЕНТНЫЕ ПРЕИМУЩЕСТВА ПРОЕКТА</a:t>
            </a: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23903</TotalTime>
  <Words>316</Words>
  <Application>Microsoft Office PowerPoint</Application>
  <PresentationFormat>Экран (4:3)</PresentationFormat>
  <Paragraphs>62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Testov</cp:lastModifiedBy>
  <cp:revision>416</cp:revision>
  <cp:lastPrinted>2017-10-03T19:39:31Z</cp:lastPrinted>
  <dcterms:modified xsi:type="dcterms:W3CDTF">2017-10-18T07:39:12Z</dcterms:modified>
</cp:coreProperties>
</file>