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352"/>
    <a:srgbClr val="2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706E4-3DB6-4C3D-B7B7-F899D7776DBB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14E39-038A-4433-BCC0-242D1A02E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835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14E39-038A-4433-BCC0-242D1A02EF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79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D14A-3FA2-4945-834E-78D05CE3A49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CD4-26D7-4CCD-B7C6-6A52BB6EB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11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D14A-3FA2-4945-834E-78D05CE3A49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CD4-26D7-4CCD-B7C6-6A52BB6EB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30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D14A-3FA2-4945-834E-78D05CE3A49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CD4-26D7-4CCD-B7C6-6A52BB6EB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756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D14A-3FA2-4945-834E-78D05CE3A49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CD4-26D7-4CCD-B7C6-6A52BB6EB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248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D14A-3FA2-4945-834E-78D05CE3A49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CD4-26D7-4CCD-B7C6-6A52BB6EB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97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D14A-3FA2-4945-834E-78D05CE3A49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CD4-26D7-4CCD-B7C6-6A52BB6EB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409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D14A-3FA2-4945-834E-78D05CE3A49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CD4-26D7-4CCD-B7C6-6A52BB6EB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99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D14A-3FA2-4945-834E-78D05CE3A49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CD4-26D7-4CCD-B7C6-6A52BB6EB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353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D14A-3FA2-4945-834E-78D05CE3A49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CD4-26D7-4CCD-B7C6-6A52BB6EB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D14A-3FA2-4945-834E-78D05CE3A49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CD4-26D7-4CCD-B7C6-6A52BB6EB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9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D14A-3FA2-4945-834E-78D05CE3A49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CD4-26D7-4CCD-B7C6-6A52BB6EB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32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D14A-3FA2-4945-834E-78D05CE3A49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CD4-26D7-4CCD-B7C6-6A52BB6EB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1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D14A-3FA2-4945-834E-78D05CE3A49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CD4-26D7-4CCD-B7C6-6A52BB6EB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63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D14A-3FA2-4945-834E-78D05CE3A49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CD4-26D7-4CCD-B7C6-6A52BB6EB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58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D14A-3FA2-4945-834E-78D05CE3A49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CD4-26D7-4CCD-B7C6-6A52BB6EB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93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D14A-3FA2-4945-834E-78D05CE3A49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3CD4-26D7-4CCD-B7C6-6A52BB6EB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31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224D14A-3FA2-4945-834E-78D05CE3A49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8AB3CD4-26D7-4CCD-B7C6-6A52BB6EB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57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224D14A-3FA2-4945-834E-78D05CE3A49F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8AB3CD4-26D7-4CCD-B7C6-6A52BB6EB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972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3068"/>
            <a:ext cx="11977067" cy="66149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02820" y="-325460"/>
            <a:ext cx="9144000" cy="303900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2">
                    <a:lumMod val="25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Стрит </a:t>
            </a:r>
            <a:r>
              <a:rPr lang="ru-RU" sz="7200" dirty="0" err="1" smtClean="0">
                <a:solidFill>
                  <a:schemeClr val="tx2">
                    <a:lumMod val="25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Молл</a:t>
            </a:r>
            <a:r>
              <a:rPr lang="ru-RU" sz="7200" dirty="0" smtClean="0">
                <a:solidFill>
                  <a:schemeClr val="tx2">
                    <a:lumMod val="25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 </a:t>
            </a:r>
            <a:br>
              <a:rPr lang="ru-RU" sz="7200" dirty="0" smtClean="0">
                <a:solidFill>
                  <a:schemeClr val="tx2">
                    <a:lumMod val="25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chemeClr val="tx2">
                    <a:lumMod val="25000"/>
                  </a:schemeClr>
                </a:solidFill>
                <a:latin typeface="Gabriola" panose="04040605051002020D02" pitchFamily="82" charset="0"/>
                <a:cs typeface="Times New Roman" panose="02020603050405020304" pitchFamily="18" charset="0"/>
              </a:rPr>
              <a:t>«Рассвет»</a:t>
            </a:r>
            <a:endParaRPr lang="ru-RU" sz="7200" dirty="0">
              <a:solidFill>
                <a:schemeClr val="tx2">
                  <a:lumMod val="25000"/>
                </a:schemeClr>
              </a:solidFill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23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7650"/>
            <a:ext cx="9905998" cy="1905000"/>
          </a:xfrm>
        </p:spPr>
        <p:txBody>
          <a:bodyPr>
            <a:normAutofit/>
          </a:bodyPr>
          <a:lstStyle/>
          <a:p>
            <a:r>
              <a:rPr lang="ru-RU" sz="5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Актуальность</a:t>
            </a:r>
            <a:endParaRPr lang="ru-RU" sz="5400" u="sng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52650"/>
            <a:ext cx="10515600" cy="40243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На сегодняшний день актуальность проекта обосновывается наличием спроса на планируемые объекты торговли и услуг, которые будут располагаться в шаговой доступности и обеспечат жителей новых районов необходимыми продовольственными и непродовольственными товарами, аптеками,  бытовыми услугами и услугами общественного питания.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75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0512"/>
            <a:ext cx="8074306" cy="1325563"/>
          </a:xfrm>
        </p:spPr>
        <p:txBody>
          <a:bodyPr/>
          <a:lstStyle/>
          <a:p>
            <a:r>
              <a:rPr lang="ru-RU" sz="4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Место</a:t>
            </a:r>
            <a:r>
              <a:rPr lang="ru-RU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40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расположения</a:t>
            </a:r>
            <a:endParaRPr lang="ru-RU" sz="40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41413" y="3669175"/>
            <a:ext cx="5664501" cy="2122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0442"/>
            <a:ext cx="12192000" cy="5732959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4478093" y="3800029"/>
            <a:ext cx="2690616" cy="1120058"/>
          </a:xfrm>
          <a:prstGeom prst="straightConnector1">
            <a:avLst/>
          </a:prstGeom>
          <a:noFill/>
          <a:ln w="10000" cap="flat" cmpd="sng" algn="ctr">
            <a:solidFill>
              <a:sysClr val="window" lastClr="FFFFFF"/>
            </a:solidFill>
            <a:prstDash val="solid"/>
            <a:headEnd type="arrow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 rot="1374118">
            <a:off x="3322045" y="3335316"/>
            <a:ext cx="1147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white"/>
                </a:solidFill>
                <a:latin typeface="Franklin Gothic Book"/>
              </a:rPr>
              <a:t>Черногорск</a:t>
            </a:r>
            <a:endParaRPr lang="ru-RU" sz="12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1" name="TextBox 10"/>
          <p:cNvSpPr txBox="1"/>
          <p:nvPr/>
        </p:nvSpPr>
        <p:spPr>
          <a:xfrm rot="1398915">
            <a:off x="7368751" y="5137772"/>
            <a:ext cx="115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white"/>
                </a:solidFill>
                <a:latin typeface="Franklin Gothic Book"/>
              </a:rPr>
              <a:t>Абакан</a:t>
            </a:r>
            <a:endParaRPr lang="ru-RU" sz="1200" dirty="0">
              <a:solidFill>
                <a:prstClr val="white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58463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540152"/>
            <a:ext cx="9905998" cy="1905000"/>
          </a:xfrm>
        </p:spPr>
        <p:txBody>
          <a:bodyPr>
            <a:normAutofit/>
          </a:bodyPr>
          <a:lstStyle/>
          <a:p>
            <a:r>
              <a:rPr lang="ru-RU" sz="4800" u="sng" dirty="0" smtClean="0"/>
              <a:t>Резюме проекта</a:t>
            </a:r>
            <a:endParaRPr lang="ru-RU" sz="4800" u="sng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7159" y="2176041"/>
            <a:ext cx="5451053" cy="3615159"/>
          </a:xfrm>
        </p:spPr>
        <p:txBody>
          <a:bodyPr>
            <a:normAutofit/>
          </a:bodyPr>
          <a:lstStyle/>
          <a:p>
            <a:r>
              <a:rPr lang="ru-RU" dirty="0" smtClean="0"/>
              <a:t>Местонахождение</a:t>
            </a:r>
          </a:p>
          <a:p>
            <a:r>
              <a:rPr lang="ru-RU" dirty="0" smtClean="0"/>
              <a:t>Площадь земельных участков</a:t>
            </a:r>
          </a:p>
          <a:p>
            <a:r>
              <a:rPr lang="ru-RU" dirty="0" smtClean="0"/>
              <a:t>Площадь застройки на участках</a:t>
            </a:r>
          </a:p>
          <a:p>
            <a:r>
              <a:rPr lang="ru-RU" dirty="0" smtClean="0"/>
              <a:t>Общая площадь объектов</a:t>
            </a:r>
          </a:p>
          <a:p>
            <a:r>
              <a:rPr lang="ru-RU" dirty="0" smtClean="0"/>
              <a:t>Сроки реализации проекта</a:t>
            </a:r>
          </a:p>
          <a:p>
            <a:r>
              <a:rPr lang="ru-RU" dirty="0" smtClean="0"/>
              <a:t>Новые рабочие места                                           </a:t>
            </a:r>
          </a:p>
          <a:p>
            <a:r>
              <a:rPr lang="ru-RU" dirty="0" smtClean="0"/>
              <a:t>Инвестор-застройщик</a:t>
            </a:r>
          </a:p>
          <a:p>
            <a:r>
              <a:rPr lang="ru-RU" dirty="0" smtClean="0"/>
              <a:t>Объем инвестиций</a:t>
            </a:r>
          </a:p>
          <a:p>
            <a:r>
              <a:rPr lang="ru-RU" dirty="0" smtClean="0"/>
              <a:t>Бюджетная эффективность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16909" y="2326511"/>
            <a:ext cx="5404754" cy="3715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Усть-Абаканский район, п. Расцвет</a:t>
            </a:r>
          </a:p>
          <a:p>
            <a:pPr marL="0" indent="0">
              <a:buNone/>
            </a:pPr>
            <a:r>
              <a:rPr lang="ru-RU" dirty="0" smtClean="0"/>
              <a:t>17 га</a:t>
            </a:r>
          </a:p>
          <a:p>
            <a:pPr marL="0" indent="0">
              <a:buNone/>
            </a:pPr>
            <a:r>
              <a:rPr lang="ru-RU" dirty="0" smtClean="0"/>
              <a:t>5 га</a:t>
            </a:r>
          </a:p>
          <a:p>
            <a:pPr marL="0" indent="0">
              <a:buNone/>
            </a:pPr>
            <a:r>
              <a:rPr lang="ru-RU" dirty="0" smtClean="0"/>
              <a:t>30 000 </a:t>
            </a:r>
            <a:r>
              <a:rPr lang="ru-RU" dirty="0" err="1" smtClean="0"/>
              <a:t>кв.м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2024-2035 гг.</a:t>
            </a:r>
          </a:p>
          <a:p>
            <a:pPr marL="0" indent="0">
              <a:buNone/>
            </a:pPr>
            <a:r>
              <a:rPr lang="ru-RU" dirty="0" smtClean="0"/>
              <a:t>300 человек</a:t>
            </a:r>
          </a:p>
          <a:p>
            <a:pPr marL="0" indent="0">
              <a:buNone/>
            </a:pPr>
            <a:r>
              <a:rPr lang="ru-RU" dirty="0" smtClean="0"/>
              <a:t>ИП Федорченко В.Ф., ООО «Джем Инвест»</a:t>
            </a:r>
          </a:p>
          <a:p>
            <a:pPr marL="0" indent="0">
              <a:buNone/>
            </a:pPr>
            <a:r>
              <a:rPr lang="ru-RU" dirty="0" smtClean="0"/>
              <a:t>1 </a:t>
            </a:r>
            <a:r>
              <a:rPr lang="ru-RU" dirty="0" err="1" smtClean="0"/>
              <a:t>млрд.рублей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130 млн. рублей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888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881" y="208344"/>
            <a:ext cx="10507530" cy="1423686"/>
          </a:xfrm>
        </p:spPr>
        <p:txBody>
          <a:bodyPr>
            <a:normAutofit/>
          </a:bodyPr>
          <a:lstStyle/>
          <a:p>
            <a:r>
              <a:rPr lang="ru-RU" sz="4400" u="sng" dirty="0" smtClean="0"/>
              <a:t>Зонирование территории</a:t>
            </a:r>
            <a:endParaRPr lang="ru-RU" sz="4400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52" y="1747777"/>
            <a:ext cx="7573972" cy="44606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042" y="2388905"/>
            <a:ext cx="3277057" cy="8764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042" y="3579991"/>
            <a:ext cx="2711826" cy="6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63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1301</TotalTime>
  <Words>109</Words>
  <Application>Microsoft Office PowerPoint</Application>
  <PresentationFormat>Широкоэкранный</PresentationFormat>
  <Paragraphs>27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Century Gothic</vt:lpstr>
      <vt:lpstr>Franklin Gothic Book</vt:lpstr>
      <vt:lpstr>Gabriola</vt:lpstr>
      <vt:lpstr>Times New Roman</vt:lpstr>
      <vt:lpstr>Сетка</vt:lpstr>
      <vt:lpstr>Стрит Молл  «Рассвет»</vt:lpstr>
      <vt:lpstr>Актуальность</vt:lpstr>
      <vt:lpstr>Место расположения</vt:lpstr>
      <vt:lpstr>Резюме проекта</vt:lpstr>
      <vt:lpstr>Зонирование территории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Стрит Молл  «Рассвет»</dc:title>
  <dc:creator>Maria</dc:creator>
  <cp:lastModifiedBy>Maria</cp:lastModifiedBy>
  <cp:revision>17</cp:revision>
  <dcterms:created xsi:type="dcterms:W3CDTF">2024-10-24T02:46:58Z</dcterms:created>
  <dcterms:modified xsi:type="dcterms:W3CDTF">2024-10-29T02:17:09Z</dcterms:modified>
</cp:coreProperties>
</file>